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62"/>
  </p:notesMasterIdLst>
  <p:handoutMasterIdLst>
    <p:handoutMasterId r:id="rId63"/>
  </p:handoutMasterIdLst>
  <p:sldIdLst>
    <p:sldId id="256" r:id="rId2"/>
    <p:sldId id="418" r:id="rId3"/>
    <p:sldId id="347" r:id="rId4"/>
    <p:sldId id="257" r:id="rId5"/>
    <p:sldId id="259" r:id="rId6"/>
    <p:sldId id="419" r:id="rId7"/>
    <p:sldId id="266" r:id="rId8"/>
    <p:sldId id="360" r:id="rId9"/>
    <p:sldId id="271" r:id="rId10"/>
    <p:sldId id="269" r:id="rId11"/>
    <p:sldId id="402" r:id="rId12"/>
    <p:sldId id="401" r:id="rId13"/>
    <p:sldId id="403" r:id="rId14"/>
    <p:sldId id="409" r:id="rId15"/>
    <p:sldId id="410" r:id="rId16"/>
    <p:sldId id="361" r:id="rId17"/>
    <p:sldId id="362" r:id="rId18"/>
    <p:sldId id="363" r:id="rId19"/>
    <p:sldId id="387" r:id="rId20"/>
    <p:sldId id="388" r:id="rId21"/>
    <p:sldId id="365" r:id="rId22"/>
    <p:sldId id="382" r:id="rId23"/>
    <p:sldId id="399" r:id="rId24"/>
    <p:sldId id="389" r:id="rId25"/>
    <p:sldId id="390" r:id="rId26"/>
    <p:sldId id="392" r:id="rId27"/>
    <p:sldId id="393" r:id="rId28"/>
    <p:sldId id="394" r:id="rId29"/>
    <p:sldId id="395" r:id="rId30"/>
    <p:sldId id="396" r:id="rId31"/>
    <p:sldId id="397" r:id="rId32"/>
    <p:sldId id="398" r:id="rId33"/>
    <p:sldId id="400" r:id="rId34"/>
    <p:sldId id="411" r:id="rId35"/>
    <p:sldId id="366" r:id="rId36"/>
    <p:sldId id="374" r:id="rId37"/>
    <p:sldId id="376" r:id="rId38"/>
    <p:sldId id="377" r:id="rId39"/>
    <p:sldId id="378" r:id="rId40"/>
    <p:sldId id="379" r:id="rId41"/>
    <p:sldId id="381" r:id="rId42"/>
    <p:sldId id="413" r:id="rId43"/>
    <p:sldId id="367" r:id="rId44"/>
    <p:sldId id="407" r:id="rId45"/>
    <p:sldId id="408" r:id="rId46"/>
    <p:sldId id="316" r:id="rId47"/>
    <p:sldId id="317" r:id="rId48"/>
    <p:sldId id="368" r:id="rId49"/>
    <p:sldId id="318" r:id="rId50"/>
    <p:sldId id="404" r:id="rId51"/>
    <p:sldId id="319" r:id="rId52"/>
    <p:sldId id="320" r:id="rId53"/>
    <p:sldId id="322" r:id="rId54"/>
    <p:sldId id="321" r:id="rId55"/>
    <p:sldId id="323" r:id="rId56"/>
    <p:sldId id="324" r:id="rId57"/>
    <p:sldId id="325" r:id="rId58"/>
    <p:sldId id="405" r:id="rId59"/>
    <p:sldId id="330" r:id="rId60"/>
    <p:sldId id="420" r:id="rId61"/>
  </p:sldIdLst>
  <p:sldSz cx="9144000" cy="6858000" type="screen4x3"/>
  <p:notesSz cx="7315200" cy="96012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581" autoAdjust="0"/>
  </p:normalViewPr>
  <p:slideViewPr>
    <p:cSldViewPr>
      <p:cViewPr varScale="1">
        <p:scale>
          <a:sx n="68" d="100"/>
          <a:sy n="68" d="100"/>
        </p:scale>
        <p:origin x="-121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EACE0-7CED-4DFE-8BFD-323E831F1AEE}"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s-ES"/>
        </a:p>
      </dgm:t>
    </dgm:pt>
    <dgm:pt modelId="{AE2EB9F1-7E7B-4F6C-B2BC-896367625FB2}">
      <dgm:prSet/>
      <dgm:spPr/>
      <dgm:t>
        <a:bodyPr/>
        <a:lstStyle/>
        <a:p>
          <a:pPr rtl="0"/>
          <a:r>
            <a:rPr lang="en-US" dirty="0" smtClean="0"/>
            <a:t>Computers are used in all disciplines and facilitate many aspects of our lives.</a:t>
          </a:r>
          <a:endParaRPr lang="es-ES" dirty="0"/>
        </a:p>
      </dgm:t>
    </dgm:pt>
    <dgm:pt modelId="{232693F4-D9B3-400A-8F9E-8561B3A71BBF}" type="parTrans" cxnId="{5A6F29F5-228E-4E5C-8731-104914C13391}">
      <dgm:prSet/>
      <dgm:spPr/>
      <dgm:t>
        <a:bodyPr/>
        <a:lstStyle/>
        <a:p>
          <a:endParaRPr lang="es-ES"/>
        </a:p>
      </dgm:t>
    </dgm:pt>
    <dgm:pt modelId="{51280A35-E92E-4E0F-9218-51B59B931FE6}" type="sibTrans" cxnId="{5A6F29F5-228E-4E5C-8731-104914C13391}">
      <dgm:prSet/>
      <dgm:spPr/>
      <dgm:t>
        <a:bodyPr/>
        <a:lstStyle/>
        <a:p>
          <a:endParaRPr lang="es-ES"/>
        </a:p>
      </dgm:t>
    </dgm:pt>
    <dgm:pt modelId="{A7A3A9BA-A47F-4D4E-94CB-8CB92ED0C089}">
      <dgm:prSet/>
      <dgm:spPr/>
      <dgm:t>
        <a:bodyPr/>
        <a:lstStyle/>
        <a:p>
          <a:pPr rtl="0"/>
          <a:r>
            <a:rPr lang="en-US" dirty="0" smtClean="0"/>
            <a:t>Vulnerabilities that endanger the personal data, reputation of organizations and lives of users are being discovered regularly.</a:t>
          </a:r>
          <a:endParaRPr lang="es-ES" dirty="0"/>
        </a:p>
      </dgm:t>
    </dgm:pt>
    <dgm:pt modelId="{C77713B0-3EFD-4A35-933B-8DCEA12A3B2B}" type="parTrans" cxnId="{12C0C2A7-F948-43D0-B5A5-EB7A4C82F97B}">
      <dgm:prSet/>
      <dgm:spPr/>
      <dgm:t>
        <a:bodyPr/>
        <a:lstStyle/>
        <a:p>
          <a:endParaRPr lang="es-ES"/>
        </a:p>
      </dgm:t>
    </dgm:pt>
    <dgm:pt modelId="{A5873016-B655-432A-830E-E286CCB8868D}" type="sibTrans" cxnId="{12C0C2A7-F948-43D0-B5A5-EB7A4C82F97B}">
      <dgm:prSet/>
      <dgm:spPr/>
      <dgm:t>
        <a:bodyPr/>
        <a:lstStyle/>
        <a:p>
          <a:endParaRPr lang="es-ES"/>
        </a:p>
      </dgm:t>
    </dgm:pt>
    <dgm:pt modelId="{B60A1573-51C2-40E8-923E-5AA8B0D62A0C}">
      <dgm:prSet/>
      <dgm:spPr/>
      <dgm:t>
        <a:bodyPr/>
        <a:lstStyle/>
        <a:p>
          <a:pPr rtl="0"/>
          <a:r>
            <a:rPr lang="en-US" dirty="0" smtClean="0"/>
            <a:t>Techniques and Strategies have been proposed to mitigate the threats, but it has been a disseminated effort, making it difficult to gather, exchange and compare information.</a:t>
          </a:r>
          <a:endParaRPr lang="es-ES" dirty="0"/>
        </a:p>
      </dgm:t>
    </dgm:pt>
    <dgm:pt modelId="{7B371B77-8F6A-42AE-B2DF-B2925E2FEEAA}" type="parTrans" cxnId="{B748CD3D-31FE-4714-84AB-3A21A02F537C}">
      <dgm:prSet/>
      <dgm:spPr/>
      <dgm:t>
        <a:bodyPr/>
        <a:lstStyle/>
        <a:p>
          <a:endParaRPr lang="es-ES"/>
        </a:p>
      </dgm:t>
    </dgm:pt>
    <dgm:pt modelId="{534B3269-29EB-42AB-AF59-8CCED82B35D5}" type="sibTrans" cxnId="{B748CD3D-31FE-4714-84AB-3A21A02F537C}">
      <dgm:prSet/>
      <dgm:spPr/>
      <dgm:t>
        <a:bodyPr/>
        <a:lstStyle/>
        <a:p>
          <a:endParaRPr lang="es-ES"/>
        </a:p>
      </dgm:t>
    </dgm:pt>
    <dgm:pt modelId="{29D6B654-8022-4EC3-AB21-C42B775355F5}" type="pres">
      <dgm:prSet presAssocID="{0C3EACE0-7CED-4DFE-8BFD-323E831F1AEE}" presName="Name0" presStyleCnt="0">
        <dgm:presLayoutVars>
          <dgm:dir/>
          <dgm:resizeHandles val="exact"/>
        </dgm:presLayoutVars>
      </dgm:prSet>
      <dgm:spPr/>
      <dgm:t>
        <a:bodyPr/>
        <a:lstStyle/>
        <a:p>
          <a:endParaRPr lang="es-ES"/>
        </a:p>
      </dgm:t>
    </dgm:pt>
    <dgm:pt modelId="{DAE0BFD4-9657-431F-9803-F213B1F0D683}" type="pres">
      <dgm:prSet presAssocID="{0C3EACE0-7CED-4DFE-8BFD-323E831F1AEE}" presName="fgShape" presStyleLbl="fgShp" presStyleIdx="0" presStyleCnt="1"/>
      <dgm:spPr/>
    </dgm:pt>
    <dgm:pt modelId="{FBEC9041-6E41-4329-99AC-2D19FBA98BC8}" type="pres">
      <dgm:prSet presAssocID="{0C3EACE0-7CED-4DFE-8BFD-323E831F1AEE}" presName="linComp" presStyleCnt="0"/>
      <dgm:spPr/>
    </dgm:pt>
    <dgm:pt modelId="{FCC0B995-DAFA-494A-9216-320270727F30}" type="pres">
      <dgm:prSet presAssocID="{AE2EB9F1-7E7B-4F6C-B2BC-896367625FB2}" presName="compNode" presStyleCnt="0"/>
      <dgm:spPr/>
    </dgm:pt>
    <dgm:pt modelId="{1640A6F3-2029-4A8C-A69D-BFD71CFC80E9}" type="pres">
      <dgm:prSet presAssocID="{AE2EB9F1-7E7B-4F6C-B2BC-896367625FB2}" presName="bkgdShape" presStyleLbl="node1" presStyleIdx="0" presStyleCnt="3"/>
      <dgm:spPr/>
      <dgm:t>
        <a:bodyPr/>
        <a:lstStyle/>
        <a:p>
          <a:endParaRPr lang="es-ES"/>
        </a:p>
      </dgm:t>
    </dgm:pt>
    <dgm:pt modelId="{809ACC0B-3E14-47A5-9357-D928BAC43178}" type="pres">
      <dgm:prSet presAssocID="{AE2EB9F1-7E7B-4F6C-B2BC-896367625FB2}" presName="nodeTx" presStyleLbl="node1" presStyleIdx="0" presStyleCnt="3">
        <dgm:presLayoutVars>
          <dgm:bulletEnabled val="1"/>
        </dgm:presLayoutVars>
      </dgm:prSet>
      <dgm:spPr/>
      <dgm:t>
        <a:bodyPr/>
        <a:lstStyle/>
        <a:p>
          <a:endParaRPr lang="es-ES"/>
        </a:p>
      </dgm:t>
    </dgm:pt>
    <dgm:pt modelId="{8C2928A7-0CB4-4208-9E1E-2E6F78E11AC5}" type="pres">
      <dgm:prSet presAssocID="{AE2EB9F1-7E7B-4F6C-B2BC-896367625FB2}" presName="invisiNode" presStyleLbl="node1" presStyleIdx="0" presStyleCnt="3"/>
      <dgm:spPr/>
    </dgm:pt>
    <dgm:pt modelId="{61A32ADE-DB44-4F73-9431-050466385CBB}" type="pres">
      <dgm:prSet presAssocID="{AE2EB9F1-7E7B-4F6C-B2BC-896367625FB2}" presName="imagNode" presStyleLbl="fgImgPlace1" presStyleIdx="0" presStyleCnt="3"/>
      <dgm:spPr/>
    </dgm:pt>
    <dgm:pt modelId="{29AB7F6E-0BB6-4D56-BB30-A1D851E45134}" type="pres">
      <dgm:prSet presAssocID="{51280A35-E92E-4E0F-9218-51B59B931FE6}" presName="sibTrans" presStyleLbl="sibTrans2D1" presStyleIdx="0" presStyleCnt="0"/>
      <dgm:spPr/>
      <dgm:t>
        <a:bodyPr/>
        <a:lstStyle/>
        <a:p>
          <a:endParaRPr lang="es-ES"/>
        </a:p>
      </dgm:t>
    </dgm:pt>
    <dgm:pt modelId="{C1820512-6B4A-465D-9870-BB7D28DCF3D7}" type="pres">
      <dgm:prSet presAssocID="{A7A3A9BA-A47F-4D4E-94CB-8CB92ED0C089}" presName="compNode" presStyleCnt="0"/>
      <dgm:spPr/>
    </dgm:pt>
    <dgm:pt modelId="{0C7F2896-872D-4432-A8C3-69CF6F6A2A92}" type="pres">
      <dgm:prSet presAssocID="{A7A3A9BA-A47F-4D4E-94CB-8CB92ED0C089}" presName="bkgdShape" presStyleLbl="node1" presStyleIdx="1" presStyleCnt="3"/>
      <dgm:spPr/>
      <dgm:t>
        <a:bodyPr/>
        <a:lstStyle/>
        <a:p>
          <a:endParaRPr lang="es-ES"/>
        </a:p>
      </dgm:t>
    </dgm:pt>
    <dgm:pt modelId="{BF2D122E-8E68-4B43-BCD4-48AFBE17B041}" type="pres">
      <dgm:prSet presAssocID="{A7A3A9BA-A47F-4D4E-94CB-8CB92ED0C089}" presName="nodeTx" presStyleLbl="node1" presStyleIdx="1" presStyleCnt="3">
        <dgm:presLayoutVars>
          <dgm:bulletEnabled val="1"/>
        </dgm:presLayoutVars>
      </dgm:prSet>
      <dgm:spPr/>
      <dgm:t>
        <a:bodyPr/>
        <a:lstStyle/>
        <a:p>
          <a:endParaRPr lang="es-ES"/>
        </a:p>
      </dgm:t>
    </dgm:pt>
    <dgm:pt modelId="{77F340E6-2B62-416C-B92C-8CE71F659674}" type="pres">
      <dgm:prSet presAssocID="{A7A3A9BA-A47F-4D4E-94CB-8CB92ED0C089}" presName="invisiNode" presStyleLbl="node1" presStyleIdx="1" presStyleCnt="3"/>
      <dgm:spPr/>
    </dgm:pt>
    <dgm:pt modelId="{5AFBF9C6-9E42-42ED-BD19-514C5E969EF9}" type="pres">
      <dgm:prSet presAssocID="{A7A3A9BA-A47F-4D4E-94CB-8CB92ED0C089}" presName="imagNode" presStyleLbl="fgImgPlace1" presStyleIdx="1" presStyleCnt="3"/>
      <dgm:spPr/>
    </dgm:pt>
    <dgm:pt modelId="{28B799BB-613F-4142-8A54-460DE9F06287}" type="pres">
      <dgm:prSet presAssocID="{A5873016-B655-432A-830E-E286CCB8868D}" presName="sibTrans" presStyleLbl="sibTrans2D1" presStyleIdx="0" presStyleCnt="0"/>
      <dgm:spPr/>
      <dgm:t>
        <a:bodyPr/>
        <a:lstStyle/>
        <a:p>
          <a:endParaRPr lang="es-ES"/>
        </a:p>
      </dgm:t>
    </dgm:pt>
    <dgm:pt modelId="{667B1F48-E649-4FFE-A22F-381C591835BE}" type="pres">
      <dgm:prSet presAssocID="{B60A1573-51C2-40E8-923E-5AA8B0D62A0C}" presName="compNode" presStyleCnt="0"/>
      <dgm:spPr/>
    </dgm:pt>
    <dgm:pt modelId="{F0C6FB67-7DCD-41CF-89E6-5ED73129827D}" type="pres">
      <dgm:prSet presAssocID="{B60A1573-51C2-40E8-923E-5AA8B0D62A0C}" presName="bkgdShape" presStyleLbl="node1" presStyleIdx="2" presStyleCnt="3"/>
      <dgm:spPr/>
      <dgm:t>
        <a:bodyPr/>
        <a:lstStyle/>
        <a:p>
          <a:endParaRPr lang="es-ES"/>
        </a:p>
      </dgm:t>
    </dgm:pt>
    <dgm:pt modelId="{BD0F7FAB-D117-492F-A373-51B3DE7CC6ED}" type="pres">
      <dgm:prSet presAssocID="{B60A1573-51C2-40E8-923E-5AA8B0D62A0C}" presName="nodeTx" presStyleLbl="node1" presStyleIdx="2" presStyleCnt="3">
        <dgm:presLayoutVars>
          <dgm:bulletEnabled val="1"/>
        </dgm:presLayoutVars>
      </dgm:prSet>
      <dgm:spPr/>
      <dgm:t>
        <a:bodyPr/>
        <a:lstStyle/>
        <a:p>
          <a:endParaRPr lang="es-ES"/>
        </a:p>
      </dgm:t>
    </dgm:pt>
    <dgm:pt modelId="{D7C50383-9412-4D79-8A23-D14C64B7DF78}" type="pres">
      <dgm:prSet presAssocID="{B60A1573-51C2-40E8-923E-5AA8B0D62A0C}" presName="invisiNode" presStyleLbl="node1" presStyleIdx="2" presStyleCnt="3"/>
      <dgm:spPr/>
    </dgm:pt>
    <dgm:pt modelId="{FEEE6CEB-2CAA-40D6-8EC6-4ED848056842}" type="pres">
      <dgm:prSet presAssocID="{B60A1573-51C2-40E8-923E-5AA8B0D62A0C}" presName="imagNode" presStyleLbl="fgImgPlace1" presStyleIdx="2" presStyleCnt="3"/>
      <dgm:spPr/>
    </dgm:pt>
  </dgm:ptLst>
  <dgm:cxnLst>
    <dgm:cxn modelId="{24BC31BC-5C1B-468F-AEF4-E1BCAE96FA3D}" type="presOf" srcId="{0C3EACE0-7CED-4DFE-8BFD-323E831F1AEE}" destId="{29D6B654-8022-4EC3-AB21-C42B775355F5}" srcOrd="0" destOrd="0" presId="urn:microsoft.com/office/officeart/2005/8/layout/hList7#1"/>
    <dgm:cxn modelId="{6BC2A4D8-C406-4592-B01A-A654121E0DA5}" type="presOf" srcId="{A7A3A9BA-A47F-4D4E-94CB-8CB92ED0C089}" destId="{BF2D122E-8E68-4B43-BCD4-48AFBE17B041}" srcOrd="1" destOrd="0" presId="urn:microsoft.com/office/officeart/2005/8/layout/hList7#1"/>
    <dgm:cxn modelId="{25197FA2-F425-45B4-AB79-A78DEFA92C89}" type="presOf" srcId="{B60A1573-51C2-40E8-923E-5AA8B0D62A0C}" destId="{BD0F7FAB-D117-492F-A373-51B3DE7CC6ED}" srcOrd="1" destOrd="0" presId="urn:microsoft.com/office/officeart/2005/8/layout/hList7#1"/>
    <dgm:cxn modelId="{11C8D9CE-268D-468D-86B9-8AEE0778BA03}" type="presOf" srcId="{B60A1573-51C2-40E8-923E-5AA8B0D62A0C}" destId="{F0C6FB67-7DCD-41CF-89E6-5ED73129827D}" srcOrd="0" destOrd="0" presId="urn:microsoft.com/office/officeart/2005/8/layout/hList7#1"/>
    <dgm:cxn modelId="{4A1E88FE-DF83-4F9B-995C-D9E609E6411D}" type="presOf" srcId="{AE2EB9F1-7E7B-4F6C-B2BC-896367625FB2}" destId="{1640A6F3-2029-4A8C-A69D-BFD71CFC80E9}" srcOrd="0" destOrd="0" presId="urn:microsoft.com/office/officeart/2005/8/layout/hList7#1"/>
    <dgm:cxn modelId="{095A670D-78C0-41F6-86DC-2593B8EF80B7}" type="presOf" srcId="{A5873016-B655-432A-830E-E286CCB8868D}" destId="{28B799BB-613F-4142-8A54-460DE9F06287}" srcOrd="0" destOrd="0" presId="urn:microsoft.com/office/officeart/2005/8/layout/hList7#1"/>
    <dgm:cxn modelId="{B748CD3D-31FE-4714-84AB-3A21A02F537C}" srcId="{0C3EACE0-7CED-4DFE-8BFD-323E831F1AEE}" destId="{B60A1573-51C2-40E8-923E-5AA8B0D62A0C}" srcOrd="2" destOrd="0" parTransId="{7B371B77-8F6A-42AE-B2DF-B2925E2FEEAA}" sibTransId="{534B3269-29EB-42AB-AF59-8CCED82B35D5}"/>
    <dgm:cxn modelId="{AFC03248-F44C-4B94-8A66-B69DBFFEB94A}" type="presOf" srcId="{51280A35-E92E-4E0F-9218-51B59B931FE6}" destId="{29AB7F6E-0BB6-4D56-BB30-A1D851E45134}" srcOrd="0" destOrd="0" presId="urn:microsoft.com/office/officeart/2005/8/layout/hList7#1"/>
    <dgm:cxn modelId="{DBEBB006-D8F0-4726-AC43-3B2C33E0932E}" type="presOf" srcId="{A7A3A9BA-A47F-4D4E-94CB-8CB92ED0C089}" destId="{0C7F2896-872D-4432-A8C3-69CF6F6A2A92}" srcOrd="0" destOrd="0" presId="urn:microsoft.com/office/officeart/2005/8/layout/hList7#1"/>
    <dgm:cxn modelId="{12C0C2A7-F948-43D0-B5A5-EB7A4C82F97B}" srcId="{0C3EACE0-7CED-4DFE-8BFD-323E831F1AEE}" destId="{A7A3A9BA-A47F-4D4E-94CB-8CB92ED0C089}" srcOrd="1" destOrd="0" parTransId="{C77713B0-3EFD-4A35-933B-8DCEA12A3B2B}" sibTransId="{A5873016-B655-432A-830E-E286CCB8868D}"/>
    <dgm:cxn modelId="{5A6F29F5-228E-4E5C-8731-104914C13391}" srcId="{0C3EACE0-7CED-4DFE-8BFD-323E831F1AEE}" destId="{AE2EB9F1-7E7B-4F6C-B2BC-896367625FB2}" srcOrd="0" destOrd="0" parTransId="{232693F4-D9B3-400A-8F9E-8561B3A71BBF}" sibTransId="{51280A35-E92E-4E0F-9218-51B59B931FE6}"/>
    <dgm:cxn modelId="{256D7A4D-C18F-473A-8E69-4E421FA39A5F}" type="presOf" srcId="{AE2EB9F1-7E7B-4F6C-B2BC-896367625FB2}" destId="{809ACC0B-3E14-47A5-9357-D928BAC43178}" srcOrd="1" destOrd="0" presId="urn:microsoft.com/office/officeart/2005/8/layout/hList7#1"/>
    <dgm:cxn modelId="{CD680358-4947-408A-8A73-DFAA33F34800}" type="presParOf" srcId="{29D6B654-8022-4EC3-AB21-C42B775355F5}" destId="{DAE0BFD4-9657-431F-9803-F213B1F0D683}" srcOrd="0" destOrd="0" presId="urn:microsoft.com/office/officeart/2005/8/layout/hList7#1"/>
    <dgm:cxn modelId="{8B85A088-D8E4-4FCC-A62D-293A04CB48C6}" type="presParOf" srcId="{29D6B654-8022-4EC3-AB21-C42B775355F5}" destId="{FBEC9041-6E41-4329-99AC-2D19FBA98BC8}" srcOrd="1" destOrd="0" presId="urn:microsoft.com/office/officeart/2005/8/layout/hList7#1"/>
    <dgm:cxn modelId="{0C0D56CF-947C-492A-9EB6-5845F4753E5C}" type="presParOf" srcId="{FBEC9041-6E41-4329-99AC-2D19FBA98BC8}" destId="{FCC0B995-DAFA-494A-9216-320270727F30}" srcOrd="0" destOrd="0" presId="urn:microsoft.com/office/officeart/2005/8/layout/hList7#1"/>
    <dgm:cxn modelId="{2D26F522-8056-4A20-B8AB-28B5BD1E34FC}" type="presParOf" srcId="{FCC0B995-DAFA-494A-9216-320270727F30}" destId="{1640A6F3-2029-4A8C-A69D-BFD71CFC80E9}" srcOrd="0" destOrd="0" presId="urn:microsoft.com/office/officeart/2005/8/layout/hList7#1"/>
    <dgm:cxn modelId="{46FD4BC3-72FF-4A10-9CB1-39C4414B6D47}" type="presParOf" srcId="{FCC0B995-DAFA-494A-9216-320270727F30}" destId="{809ACC0B-3E14-47A5-9357-D928BAC43178}" srcOrd="1" destOrd="0" presId="urn:microsoft.com/office/officeart/2005/8/layout/hList7#1"/>
    <dgm:cxn modelId="{5121C895-DE83-4D05-B8E3-76E0D45B6F6D}" type="presParOf" srcId="{FCC0B995-DAFA-494A-9216-320270727F30}" destId="{8C2928A7-0CB4-4208-9E1E-2E6F78E11AC5}" srcOrd="2" destOrd="0" presId="urn:microsoft.com/office/officeart/2005/8/layout/hList7#1"/>
    <dgm:cxn modelId="{CED267C1-4AA4-4D85-A41F-E7CCF7BFAAAE}" type="presParOf" srcId="{FCC0B995-DAFA-494A-9216-320270727F30}" destId="{61A32ADE-DB44-4F73-9431-050466385CBB}" srcOrd="3" destOrd="0" presId="urn:microsoft.com/office/officeart/2005/8/layout/hList7#1"/>
    <dgm:cxn modelId="{58B4B45A-1171-40D0-8EC6-A4ADC870E9F2}" type="presParOf" srcId="{FBEC9041-6E41-4329-99AC-2D19FBA98BC8}" destId="{29AB7F6E-0BB6-4D56-BB30-A1D851E45134}" srcOrd="1" destOrd="0" presId="urn:microsoft.com/office/officeart/2005/8/layout/hList7#1"/>
    <dgm:cxn modelId="{9C7EFB3E-2A10-4EC5-BBE6-175D45E98CB1}" type="presParOf" srcId="{FBEC9041-6E41-4329-99AC-2D19FBA98BC8}" destId="{C1820512-6B4A-465D-9870-BB7D28DCF3D7}" srcOrd="2" destOrd="0" presId="urn:microsoft.com/office/officeart/2005/8/layout/hList7#1"/>
    <dgm:cxn modelId="{A7A220D7-5CCB-42A7-8A97-B6DA7DC5D6C0}" type="presParOf" srcId="{C1820512-6B4A-465D-9870-BB7D28DCF3D7}" destId="{0C7F2896-872D-4432-A8C3-69CF6F6A2A92}" srcOrd="0" destOrd="0" presId="urn:microsoft.com/office/officeart/2005/8/layout/hList7#1"/>
    <dgm:cxn modelId="{A90A9493-291F-4BD9-9986-CC259EDB730C}" type="presParOf" srcId="{C1820512-6B4A-465D-9870-BB7D28DCF3D7}" destId="{BF2D122E-8E68-4B43-BCD4-48AFBE17B041}" srcOrd="1" destOrd="0" presId="urn:microsoft.com/office/officeart/2005/8/layout/hList7#1"/>
    <dgm:cxn modelId="{4BD95C7C-7BC7-49D3-8F78-219BD57C24D2}" type="presParOf" srcId="{C1820512-6B4A-465D-9870-BB7D28DCF3D7}" destId="{77F340E6-2B62-416C-B92C-8CE71F659674}" srcOrd="2" destOrd="0" presId="urn:microsoft.com/office/officeart/2005/8/layout/hList7#1"/>
    <dgm:cxn modelId="{268B0F4D-07EE-411F-9E54-0DFFE9E569B7}" type="presParOf" srcId="{C1820512-6B4A-465D-9870-BB7D28DCF3D7}" destId="{5AFBF9C6-9E42-42ED-BD19-514C5E969EF9}" srcOrd="3" destOrd="0" presId="urn:microsoft.com/office/officeart/2005/8/layout/hList7#1"/>
    <dgm:cxn modelId="{C2AD92B7-5368-4358-BE85-48A8294BC858}" type="presParOf" srcId="{FBEC9041-6E41-4329-99AC-2D19FBA98BC8}" destId="{28B799BB-613F-4142-8A54-460DE9F06287}" srcOrd="3" destOrd="0" presId="urn:microsoft.com/office/officeart/2005/8/layout/hList7#1"/>
    <dgm:cxn modelId="{4CC8D6A0-6785-41D6-8BFE-06B819D64601}" type="presParOf" srcId="{FBEC9041-6E41-4329-99AC-2D19FBA98BC8}" destId="{667B1F48-E649-4FFE-A22F-381C591835BE}" srcOrd="4" destOrd="0" presId="urn:microsoft.com/office/officeart/2005/8/layout/hList7#1"/>
    <dgm:cxn modelId="{36A018D5-8600-4890-9611-99CC87FB8B10}" type="presParOf" srcId="{667B1F48-E649-4FFE-A22F-381C591835BE}" destId="{F0C6FB67-7DCD-41CF-89E6-5ED73129827D}" srcOrd="0" destOrd="0" presId="urn:microsoft.com/office/officeart/2005/8/layout/hList7#1"/>
    <dgm:cxn modelId="{4A90EC2B-16B1-40AF-B430-127B1BF2F333}" type="presParOf" srcId="{667B1F48-E649-4FFE-A22F-381C591835BE}" destId="{BD0F7FAB-D117-492F-A373-51B3DE7CC6ED}" srcOrd="1" destOrd="0" presId="urn:microsoft.com/office/officeart/2005/8/layout/hList7#1"/>
    <dgm:cxn modelId="{02849A00-8192-4B26-AD4C-8D05CED86CB1}" type="presParOf" srcId="{667B1F48-E649-4FFE-A22F-381C591835BE}" destId="{D7C50383-9412-4D79-8A23-D14C64B7DF78}" srcOrd="2" destOrd="0" presId="urn:microsoft.com/office/officeart/2005/8/layout/hList7#1"/>
    <dgm:cxn modelId="{44BB23A0-7157-4484-B188-7C32FE8ADFD2}" type="presParOf" srcId="{667B1F48-E649-4FFE-A22F-381C591835BE}" destId="{FEEE6CEB-2CAA-40D6-8EC6-4ED848056842}" srcOrd="3" destOrd="0" presId="urn:microsoft.com/office/officeart/2005/8/layout/hList7#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963D8D-FC88-4E15-B2BD-9C67F99C4EA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70DFDEB2-8BED-46C0-9577-E2E7E3EC4956}">
      <dgm:prSet/>
      <dgm:spPr>
        <a:solidFill>
          <a:schemeClr val="bg1">
            <a:lumMod val="75000"/>
          </a:schemeClr>
        </a:solidFill>
      </dgm:spPr>
      <dgm:t>
        <a:bodyPr/>
        <a:lstStyle/>
        <a:p>
          <a:pPr rtl="0"/>
          <a:r>
            <a:rPr lang="en-US" dirty="0" smtClean="0"/>
            <a:t>1. What is needed?</a:t>
          </a:r>
          <a:endParaRPr lang="es-ES" dirty="0"/>
        </a:p>
      </dgm:t>
    </dgm:pt>
    <dgm:pt modelId="{65177A62-384D-4E78-985D-1D97484804E0}" type="parTrans" cxnId="{60C585FA-AA24-4B34-9166-9A99A3D6897C}">
      <dgm:prSet/>
      <dgm:spPr/>
      <dgm:t>
        <a:bodyPr/>
        <a:lstStyle/>
        <a:p>
          <a:endParaRPr lang="es-ES"/>
        </a:p>
      </dgm:t>
    </dgm:pt>
    <dgm:pt modelId="{C8FE1469-5656-45EB-8085-72AA6362858D}" type="sibTrans" cxnId="{60C585FA-AA24-4B34-9166-9A99A3D6897C}">
      <dgm:prSet/>
      <dgm:spPr/>
      <dgm:t>
        <a:bodyPr/>
        <a:lstStyle/>
        <a:p>
          <a:endParaRPr lang="es-ES"/>
        </a:p>
      </dgm:t>
    </dgm:pt>
    <dgm:pt modelId="{4BB2E8A7-FBA4-4578-A003-3BF65C8C4AC2}">
      <dgm:prSet/>
      <dgm:spPr>
        <a:solidFill>
          <a:schemeClr val="bg1">
            <a:lumMod val="75000"/>
          </a:schemeClr>
        </a:solidFill>
      </dgm:spPr>
      <dgm:t>
        <a:bodyPr/>
        <a:lstStyle/>
        <a:p>
          <a:pPr rtl="0"/>
          <a:r>
            <a:rPr lang="en-US" dirty="0" smtClean="0"/>
            <a:t>2. Who are the stakeholders?</a:t>
          </a:r>
          <a:endParaRPr lang="es-ES" dirty="0"/>
        </a:p>
      </dgm:t>
    </dgm:pt>
    <dgm:pt modelId="{C401E438-5E4A-4928-9F3D-799C5704E841}" type="parTrans" cxnId="{18E602DA-47BF-441A-A1B8-7AF1540CB01F}">
      <dgm:prSet/>
      <dgm:spPr/>
      <dgm:t>
        <a:bodyPr/>
        <a:lstStyle/>
        <a:p>
          <a:endParaRPr lang="es-ES"/>
        </a:p>
      </dgm:t>
    </dgm:pt>
    <dgm:pt modelId="{4F06F3AD-8464-4DD9-AD10-73FBCEEF5ED9}" type="sibTrans" cxnId="{18E602DA-47BF-441A-A1B8-7AF1540CB01F}">
      <dgm:prSet/>
      <dgm:spPr/>
      <dgm:t>
        <a:bodyPr/>
        <a:lstStyle/>
        <a:p>
          <a:endParaRPr lang="es-ES"/>
        </a:p>
      </dgm:t>
    </dgm:pt>
    <dgm:pt modelId="{8669C0BC-28B8-41C2-B9AD-19A5FC776CCD}">
      <dgm:prSet/>
      <dgm:spPr>
        <a:solidFill>
          <a:schemeClr val="bg1">
            <a:lumMod val="75000"/>
          </a:schemeClr>
        </a:solidFill>
        <a:ln>
          <a:solidFill>
            <a:schemeClr val="bg1">
              <a:lumMod val="75000"/>
            </a:schemeClr>
          </a:solidFill>
        </a:ln>
      </dgm:spPr>
      <dgm:t>
        <a:bodyPr/>
        <a:lstStyle/>
        <a:p>
          <a:pPr rtl="0"/>
          <a:r>
            <a:rPr lang="en-US" dirty="0" smtClean="0"/>
            <a:t>3. What can be lost, how can the stakeholders be affected, or what needs protection? </a:t>
          </a:r>
          <a:endParaRPr lang="es-ES" dirty="0"/>
        </a:p>
      </dgm:t>
    </dgm:pt>
    <dgm:pt modelId="{F5981FF9-CF9E-44E8-A526-A3EED475F706}" type="parTrans" cxnId="{219F4E0F-0957-4389-A66D-66451A816DA8}">
      <dgm:prSet/>
      <dgm:spPr/>
      <dgm:t>
        <a:bodyPr/>
        <a:lstStyle/>
        <a:p>
          <a:endParaRPr lang="es-ES"/>
        </a:p>
      </dgm:t>
    </dgm:pt>
    <dgm:pt modelId="{59CBA7B4-DCD5-496B-B1D8-EACA028D8F47}" type="sibTrans" cxnId="{219F4E0F-0957-4389-A66D-66451A816DA8}">
      <dgm:prSet/>
      <dgm:spPr/>
      <dgm:t>
        <a:bodyPr/>
        <a:lstStyle/>
        <a:p>
          <a:endParaRPr lang="es-ES"/>
        </a:p>
      </dgm:t>
    </dgm:pt>
    <dgm:pt modelId="{10C8B2F5-2AB5-4346-8E0E-73F319AE27FB}">
      <dgm:prSet/>
      <dgm:spPr>
        <a:solidFill>
          <a:schemeClr val="bg1">
            <a:lumMod val="75000"/>
          </a:schemeClr>
        </a:solidFill>
      </dgm:spPr>
      <dgm:t>
        <a:bodyPr/>
        <a:lstStyle/>
        <a:p>
          <a:pPr rtl="0"/>
          <a:r>
            <a:rPr lang="en-US" dirty="0" smtClean="0"/>
            <a:t>4. From whom should I protect? </a:t>
          </a:r>
          <a:endParaRPr lang="es-ES" dirty="0"/>
        </a:p>
      </dgm:t>
    </dgm:pt>
    <dgm:pt modelId="{C20A102A-7277-45CE-91BD-869EF505B138}" type="parTrans" cxnId="{848E68EF-9A49-4E85-BD57-9F432995C232}">
      <dgm:prSet/>
      <dgm:spPr/>
      <dgm:t>
        <a:bodyPr/>
        <a:lstStyle/>
        <a:p>
          <a:endParaRPr lang="es-ES"/>
        </a:p>
      </dgm:t>
    </dgm:pt>
    <dgm:pt modelId="{2E67C6A7-D7B6-4AF6-8D20-7EAF9DAB2811}" type="sibTrans" cxnId="{848E68EF-9A49-4E85-BD57-9F432995C232}">
      <dgm:prSet/>
      <dgm:spPr/>
      <dgm:t>
        <a:bodyPr/>
        <a:lstStyle/>
        <a:p>
          <a:endParaRPr lang="es-ES"/>
        </a:p>
      </dgm:t>
    </dgm:pt>
    <dgm:pt modelId="{547B4597-608C-45A6-949D-915459F36282}">
      <dgm:prSet/>
      <dgm:spPr>
        <a:solidFill>
          <a:schemeClr val="bg1">
            <a:lumMod val="75000"/>
          </a:schemeClr>
        </a:solidFill>
      </dgm:spPr>
      <dgm:t>
        <a:bodyPr/>
        <a:lstStyle/>
        <a:p>
          <a:pPr rtl="0"/>
          <a:r>
            <a:rPr lang="en-US" dirty="0" smtClean="0"/>
            <a:t>5. What do I have to be protected against?  What are my threats?</a:t>
          </a:r>
          <a:endParaRPr lang="es-ES" dirty="0"/>
        </a:p>
      </dgm:t>
    </dgm:pt>
    <dgm:pt modelId="{63F6A03A-EEDB-4D0E-913F-44113D507F6C}" type="parTrans" cxnId="{B7718A3A-1BD0-405B-9E2A-BDE9B9888610}">
      <dgm:prSet/>
      <dgm:spPr/>
      <dgm:t>
        <a:bodyPr/>
        <a:lstStyle/>
        <a:p>
          <a:endParaRPr lang="es-ES"/>
        </a:p>
      </dgm:t>
    </dgm:pt>
    <dgm:pt modelId="{FA845627-EC24-40A4-AA40-CC9CDF1F4085}" type="sibTrans" cxnId="{B7718A3A-1BD0-405B-9E2A-BDE9B9888610}">
      <dgm:prSet/>
      <dgm:spPr/>
      <dgm:t>
        <a:bodyPr/>
        <a:lstStyle/>
        <a:p>
          <a:endParaRPr lang="es-ES"/>
        </a:p>
      </dgm:t>
    </dgm:pt>
    <dgm:pt modelId="{F847C994-E7FC-4A4B-9CEE-EE9D175672D5}">
      <dgm:prSet/>
      <dgm:spPr>
        <a:ln w="57150"/>
      </dgm:spPr>
      <dgm:t>
        <a:bodyPr/>
        <a:lstStyle/>
        <a:p>
          <a:pPr rtl="0"/>
          <a:r>
            <a:rPr lang="en-US" dirty="0" smtClean="0"/>
            <a:t>6. How will I get protection from the threats at the different stages of the project life?</a:t>
          </a:r>
          <a:endParaRPr lang="es-ES" dirty="0"/>
        </a:p>
      </dgm:t>
    </dgm:pt>
    <dgm:pt modelId="{30F1D4C4-7147-4F7B-9396-ACACE9242EA5}" type="parTrans" cxnId="{779B7AE5-0652-406F-8F90-E5D6531337E4}">
      <dgm:prSet/>
      <dgm:spPr/>
      <dgm:t>
        <a:bodyPr/>
        <a:lstStyle/>
        <a:p>
          <a:endParaRPr lang="es-ES"/>
        </a:p>
      </dgm:t>
    </dgm:pt>
    <dgm:pt modelId="{0B6FD835-CC4C-46E6-81AB-217272F29A33}" type="sibTrans" cxnId="{779B7AE5-0652-406F-8F90-E5D6531337E4}">
      <dgm:prSet/>
      <dgm:spPr/>
      <dgm:t>
        <a:bodyPr/>
        <a:lstStyle/>
        <a:p>
          <a:endParaRPr lang="es-ES"/>
        </a:p>
      </dgm:t>
    </dgm:pt>
    <dgm:pt modelId="{AC6DFE87-1D6E-4C7B-8AF2-322DAB6972FD}" type="pres">
      <dgm:prSet presAssocID="{C6963D8D-FC88-4E15-B2BD-9C67F99C4EAC}" presName="Name0" presStyleCnt="0">
        <dgm:presLayoutVars>
          <dgm:dir/>
          <dgm:animLvl val="lvl"/>
          <dgm:resizeHandles val="exact"/>
        </dgm:presLayoutVars>
      </dgm:prSet>
      <dgm:spPr/>
      <dgm:t>
        <a:bodyPr/>
        <a:lstStyle/>
        <a:p>
          <a:endParaRPr lang="es-ES"/>
        </a:p>
      </dgm:t>
    </dgm:pt>
    <dgm:pt modelId="{AF2ED45C-5F5C-4F38-BA0A-44116F25D03E}" type="pres">
      <dgm:prSet presAssocID="{F847C994-E7FC-4A4B-9CEE-EE9D175672D5}" presName="boxAndChildren" presStyleCnt="0"/>
      <dgm:spPr/>
    </dgm:pt>
    <dgm:pt modelId="{2934F559-1CF1-48DD-8908-5D3FA0401C7A}" type="pres">
      <dgm:prSet presAssocID="{F847C994-E7FC-4A4B-9CEE-EE9D175672D5}" presName="parentTextBox" presStyleLbl="node1" presStyleIdx="0" presStyleCnt="6"/>
      <dgm:spPr/>
      <dgm:t>
        <a:bodyPr/>
        <a:lstStyle/>
        <a:p>
          <a:endParaRPr lang="es-ES"/>
        </a:p>
      </dgm:t>
    </dgm:pt>
    <dgm:pt modelId="{20A54138-51B0-4AFC-899A-E625A2D31A51}" type="pres">
      <dgm:prSet presAssocID="{FA845627-EC24-40A4-AA40-CC9CDF1F4085}" presName="sp" presStyleCnt="0"/>
      <dgm:spPr/>
    </dgm:pt>
    <dgm:pt modelId="{BECDC735-9AD9-4941-AD8E-555DE38C539B}" type="pres">
      <dgm:prSet presAssocID="{547B4597-608C-45A6-949D-915459F36282}" presName="arrowAndChildren" presStyleCnt="0"/>
      <dgm:spPr/>
    </dgm:pt>
    <dgm:pt modelId="{790E1880-4245-41C9-BCFC-A3AEF3E8FA20}" type="pres">
      <dgm:prSet presAssocID="{547B4597-608C-45A6-949D-915459F36282}" presName="parentTextArrow" presStyleLbl="node1" presStyleIdx="1" presStyleCnt="6"/>
      <dgm:spPr/>
      <dgm:t>
        <a:bodyPr/>
        <a:lstStyle/>
        <a:p>
          <a:endParaRPr lang="es-ES"/>
        </a:p>
      </dgm:t>
    </dgm:pt>
    <dgm:pt modelId="{9F5D810A-D757-4691-A8F1-C4938207BC99}" type="pres">
      <dgm:prSet presAssocID="{2E67C6A7-D7B6-4AF6-8D20-7EAF9DAB2811}" presName="sp" presStyleCnt="0"/>
      <dgm:spPr/>
    </dgm:pt>
    <dgm:pt modelId="{51580D5A-934D-441A-AE55-6DD1F8A9398E}" type="pres">
      <dgm:prSet presAssocID="{10C8B2F5-2AB5-4346-8E0E-73F319AE27FB}" presName="arrowAndChildren" presStyleCnt="0"/>
      <dgm:spPr/>
    </dgm:pt>
    <dgm:pt modelId="{2E324B5C-78C2-40AB-A557-910477034FAA}" type="pres">
      <dgm:prSet presAssocID="{10C8B2F5-2AB5-4346-8E0E-73F319AE27FB}" presName="parentTextArrow" presStyleLbl="node1" presStyleIdx="2" presStyleCnt="6"/>
      <dgm:spPr/>
      <dgm:t>
        <a:bodyPr/>
        <a:lstStyle/>
        <a:p>
          <a:endParaRPr lang="es-ES"/>
        </a:p>
      </dgm:t>
    </dgm:pt>
    <dgm:pt modelId="{E0AE8640-32CA-456D-89F7-5FBED65D83B7}" type="pres">
      <dgm:prSet presAssocID="{59CBA7B4-DCD5-496B-B1D8-EACA028D8F47}" presName="sp" presStyleCnt="0"/>
      <dgm:spPr/>
    </dgm:pt>
    <dgm:pt modelId="{90FCF13A-C5E7-400E-981C-D4BC6FFEF634}" type="pres">
      <dgm:prSet presAssocID="{8669C0BC-28B8-41C2-B9AD-19A5FC776CCD}" presName="arrowAndChildren" presStyleCnt="0"/>
      <dgm:spPr/>
    </dgm:pt>
    <dgm:pt modelId="{068867A0-0C82-4D4B-9D88-92E0BD7BC53D}" type="pres">
      <dgm:prSet presAssocID="{8669C0BC-28B8-41C2-B9AD-19A5FC776CCD}" presName="parentTextArrow" presStyleLbl="node1" presStyleIdx="3" presStyleCnt="6"/>
      <dgm:spPr/>
      <dgm:t>
        <a:bodyPr/>
        <a:lstStyle/>
        <a:p>
          <a:endParaRPr lang="es-ES"/>
        </a:p>
      </dgm:t>
    </dgm:pt>
    <dgm:pt modelId="{F20168B2-8861-40CB-9B91-7C41D66AC98E}" type="pres">
      <dgm:prSet presAssocID="{4F06F3AD-8464-4DD9-AD10-73FBCEEF5ED9}" presName="sp" presStyleCnt="0"/>
      <dgm:spPr/>
    </dgm:pt>
    <dgm:pt modelId="{38575B7E-00C2-4159-A0F0-23A9A18DDAE7}" type="pres">
      <dgm:prSet presAssocID="{4BB2E8A7-FBA4-4578-A003-3BF65C8C4AC2}" presName="arrowAndChildren" presStyleCnt="0"/>
      <dgm:spPr/>
    </dgm:pt>
    <dgm:pt modelId="{1A483EB6-BD5B-4A47-A6D5-FCD5126FBBE5}" type="pres">
      <dgm:prSet presAssocID="{4BB2E8A7-FBA4-4578-A003-3BF65C8C4AC2}" presName="parentTextArrow" presStyleLbl="node1" presStyleIdx="4" presStyleCnt="6"/>
      <dgm:spPr/>
      <dgm:t>
        <a:bodyPr/>
        <a:lstStyle/>
        <a:p>
          <a:endParaRPr lang="es-ES"/>
        </a:p>
      </dgm:t>
    </dgm:pt>
    <dgm:pt modelId="{35193864-D9B3-4C53-BC0D-96B5D29946EE}" type="pres">
      <dgm:prSet presAssocID="{C8FE1469-5656-45EB-8085-72AA6362858D}" presName="sp" presStyleCnt="0"/>
      <dgm:spPr/>
    </dgm:pt>
    <dgm:pt modelId="{705D95F7-DE81-450B-BCE3-1EE7CDA78056}" type="pres">
      <dgm:prSet presAssocID="{70DFDEB2-8BED-46C0-9577-E2E7E3EC4956}" presName="arrowAndChildren" presStyleCnt="0"/>
      <dgm:spPr/>
    </dgm:pt>
    <dgm:pt modelId="{3899925A-F797-4057-8E26-0DCB573DE4E7}" type="pres">
      <dgm:prSet presAssocID="{70DFDEB2-8BED-46C0-9577-E2E7E3EC4956}" presName="parentTextArrow" presStyleLbl="node1" presStyleIdx="5" presStyleCnt="6"/>
      <dgm:spPr/>
      <dgm:t>
        <a:bodyPr/>
        <a:lstStyle/>
        <a:p>
          <a:endParaRPr lang="es-ES"/>
        </a:p>
      </dgm:t>
    </dgm:pt>
  </dgm:ptLst>
  <dgm:cxnLst>
    <dgm:cxn modelId="{90AF76AC-9B7C-45F4-9A58-4B95CD9FE5E5}" type="presOf" srcId="{8669C0BC-28B8-41C2-B9AD-19A5FC776CCD}" destId="{068867A0-0C82-4D4B-9D88-92E0BD7BC53D}" srcOrd="0" destOrd="0" presId="urn:microsoft.com/office/officeart/2005/8/layout/process4"/>
    <dgm:cxn modelId="{848E68EF-9A49-4E85-BD57-9F432995C232}" srcId="{C6963D8D-FC88-4E15-B2BD-9C67F99C4EAC}" destId="{10C8B2F5-2AB5-4346-8E0E-73F319AE27FB}" srcOrd="3" destOrd="0" parTransId="{C20A102A-7277-45CE-91BD-869EF505B138}" sibTransId="{2E67C6A7-D7B6-4AF6-8D20-7EAF9DAB2811}"/>
    <dgm:cxn modelId="{219F4E0F-0957-4389-A66D-66451A816DA8}" srcId="{C6963D8D-FC88-4E15-B2BD-9C67F99C4EAC}" destId="{8669C0BC-28B8-41C2-B9AD-19A5FC776CCD}" srcOrd="2" destOrd="0" parTransId="{F5981FF9-CF9E-44E8-A526-A3EED475F706}" sibTransId="{59CBA7B4-DCD5-496B-B1D8-EACA028D8F47}"/>
    <dgm:cxn modelId="{B7718A3A-1BD0-405B-9E2A-BDE9B9888610}" srcId="{C6963D8D-FC88-4E15-B2BD-9C67F99C4EAC}" destId="{547B4597-608C-45A6-949D-915459F36282}" srcOrd="4" destOrd="0" parTransId="{63F6A03A-EEDB-4D0E-913F-44113D507F6C}" sibTransId="{FA845627-EC24-40A4-AA40-CC9CDF1F4085}"/>
    <dgm:cxn modelId="{18E602DA-47BF-441A-A1B8-7AF1540CB01F}" srcId="{C6963D8D-FC88-4E15-B2BD-9C67F99C4EAC}" destId="{4BB2E8A7-FBA4-4578-A003-3BF65C8C4AC2}" srcOrd="1" destOrd="0" parTransId="{C401E438-5E4A-4928-9F3D-799C5704E841}" sibTransId="{4F06F3AD-8464-4DD9-AD10-73FBCEEF5ED9}"/>
    <dgm:cxn modelId="{E829049C-7764-4749-BA9C-6936A7AE92E3}" type="presOf" srcId="{4BB2E8A7-FBA4-4578-A003-3BF65C8C4AC2}" destId="{1A483EB6-BD5B-4A47-A6D5-FCD5126FBBE5}" srcOrd="0" destOrd="0" presId="urn:microsoft.com/office/officeart/2005/8/layout/process4"/>
    <dgm:cxn modelId="{BDAF4D55-3C1A-4BB0-AFF2-AAFD823A41EE}" type="presOf" srcId="{C6963D8D-FC88-4E15-B2BD-9C67F99C4EAC}" destId="{AC6DFE87-1D6E-4C7B-8AF2-322DAB6972FD}" srcOrd="0" destOrd="0" presId="urn:microsoft.com/office/officeart/2005/8/layout/process4"/>
    <dgm:cxn modelId="{60C585FA-AA24-4B34-9166-9A99A3D6897C}" srcId="{C6963D8D-FC88-4E15-B2BD-9C67F99C4EAC}" destId="{70DFDEB2-8BED-46C0-9577-E2E7E3EC4956}" srcOrd="0" destOrd="0" parTransId="{65177A62-384D-4E78-985D-1D97484804E0}" sibTransId="{C8FE1469-5656-45EB-8085-72AA6362858D}"/>
    <dgm:cxn modelId="{506A2546-AC8E-41B7-BA0C-9CAC032F2550}" type="presOf" srcId="{547B4597-608C-45A6-949D-915459F36282}" destId="{790E1880-4245-41C9-BCFC-A3AEF3E8FA20}" srcOrd="0" destOrd="0" presId="urn:microsoft.com/office/officeart/2005/8/layout/process4"/>
    <dgm:cxn modelId="{44098877-ABFE-4CE5-8EE9-D6160F858CCB}" type="presOf" srcId="{F847C994-E7FC-4A4B-9CEE-EE9D175672D5}" destId="{2934F559-1CF1-48DD-8908-5D3FA0401C7A}" srcOrd="0" destOrd="0" presId="urn:microsoft.com/office/officeart/2005/8/layout/process4"/>
    <dgm:cxn modelId="{EEF9D021-404C-4B68-9F1E-C8BEDC63BB75}" type="presOf" srcId="{10C8B2F5-2AB5-4346-8E0E-73F319AE27FB}" destId="{2E324B5C-78C2-40AB-A557-910477034FAA}" srcOrd="0" destOrd="0" presId="urn:microsoft.com/office/officeart/2005/8/layout/process4"/>
    <dgm:cxn modelId="{779B7AE5-0652-406F-8F90-E5D6531337E4}" srcId="{C6963D8D-FC88-4E15-B2BD-9C67F99C4EAC}" destId="{F847C994-E7FC-4A4B-9CEE-EE9D175672D5}" srcOrd="5" destOrd="0" parTransId="{30F1D4C4-7147-4F7B-9396-ACACE9242EA5}" sibTransId="{0B6FD835-CC4C-46E6-81AB-217272F29A33}"/>
    <dgm:cxn modelId="{86A5D95E-22D4-4719-B389-5E3482349DB1}" type="presOf" srcId="{70DFDEB2-8BED-46C0-9577-E2E7E3EC4956}" destId="{3899925A-F797-4057-8E26-0DCB573DE4E7}" srcOrd="0" destOrd="0" presId="urn:microsoft.com/office/officeart/2005/8/layout/process4"/>
    <dgm:cxn modelId="{CFA9EC09-F780-40F7-8199-D8B0ADBD7EC0}" type="presParOf" srcId="{AC6DFE87-1D6E-4C7B-8AF2-322DAB6972FD}" destId="{AF2ED45C-5F5C-4F38-BA0A-44116F25D03E}" srcOrd="0" destOrd="0" presId="urn:microsoft.com/office/officeart/2005/8/layout/process4"/>
    <dgm:cxn modelId="{677294DF-DE2E-4F82-B6E9-8218E5764520}" type="presParOf" srcId="{AF2ED45C-5F5C-4F38-BA0A-44116F25D03E}" destId="{2934F559-1CF1-48DD-8908-5D3FA0401C7A}" srcOrd="0" destOrd="0" presId="urn:microsoft.com/office/officeart/2005/8/layout/process4"/>
    <dgm:cxn modelId="{9B9DF2E4-C14A-4F2F-A74A-47F070F78FEC}" type="presParOf" srcId="{AC6DFE87-1D6E-4C7B-8AF2-322DAB6972FD}" destId="{20A54138-51B0-4AFC-899A-E625A2D31A51}" srcOrd="1" destOrd="0" presId="urn:microsoft.com/office/officeart/2005/8/layout/process4"/>
    <dgm:cxn modelId="{C168C830-48FF-4AE3-A196-734D9FE52CC6}" type="presParOf" srcId="{AC6DFE87-1D6E-4C7B-8AF2-322DAB6972FD}" destId="{BECDC735-9AD9-4941-AD8E-555DE38C539B}" srcOrd="2" destOrd="0" presId="urn:microsoft.com/office/officeart/2005/8/layout/process4"/>
    <dgm:cxn modelId="{729532FC-B1BA-40CC-A3A2-747E6E6A97FE}" type="presParOf" srcId="{BECDC735-9AD9-4941-AD8E-555DE38C539B}" destId="{790E1880-4245-41C9-BCFC-A3AEF3E8FA20}" srcOrd="0" destOrd="0" presId="urn:microsoft.com/office/officeart/2005/8/layout/process4"/>
    <dgm:cxn modelId="{E737AC77-B476-4C2E-A7E0-E4EB002D9540}" type="presParOf" srcId="{AC6DFE87-1D6E-4C7B-8AF2-322DAB6972FD}" destId="{9F5D810A-D757-4691-A8F1-C4938207BC99}" srcOrd="3" destOrd="0" presId="urn:microsoft.com/office/officeart/2005/8/layout/process4"/>
    <dgm:cxn modelId="{0A859B23-6FA7-47F9-9183-8D39377D431F}" type="presParOf" srcId="{AC6DFE87-1D6E-4C7B-8AF2-322DAB6972FD}" destId="{51580D5A-934D-441A-AE55-6DD1F8A9398E}" srcOrd="4" destOrd="0" presId="urn:microsoft.com/office/officeart/2005/8/layout/process4"/>
    <dgm:cxn modelId="{B93D5198-955B-4731-87FC-098EBEE2E754}" type="presParOf" srcId="{51580D5A-934D-441A-AE55-6DD1F8A9398E}" destId="{2E324B5C-78C2-40AB-A557-910477034FAA}" srcOrd="0" destOrd="0" presId="urn:microsoft.com/office/officeart/2005/8/layout/process4"/>
    <dgm:cxn modelId="{AB87A7AB-3520-4056-B52E-50FA45B97B5D}" type="presParOf" srcId="{AC6DFE87-1D6E-4C7B-8AF2-322DAB6972FD}" destId="{E0AE8640-32CA-456D-89F7-5FBED65D83B7}" srcOrd="5" destOrd="0" presId="urn:microsoft.com/office/officeart/2005/8/layout/process4"/>
    <dgm:cxn modelId="{5247F5AF-C0F8-4D48-93E9-3E02AC77326A}" type="presParOf" srcId="{AC6DFE87-1D6E-4C7B-8AF2-322DAB6972FD}" destId="{90FCF13A-C5E7-400E-981C-D4BC6FFEF634}" srcOrd="6" destOrd="0" presId="urn:microsoft.com/office/officeart/2005/8/layout/process4"/>
    <dgm:cxn modelId="{A5ADB641-F240-4B75-A113-4770C991E1E5}" type="presParOf" srcId="{90FCF13A-C5E7-400E-981C-D4BC6FFEF634}" destId="{068867A0-0C82-4D4B-9D88-92E0BD7BC53D}" srcOrd="0" destOrd="0" presId="urn:microsoft.com/office/officeart/2005/8/layout/process4"/>
    <dgm:cxn modelId="{48CB8213-68FD-4F5A-A36A-FF4D6B740EBD}" type="presParOf" srcId="{AC6DFE87-1D6E-4C7B-8AF2-322DAB6972FD}" destId="{F20168B2-8861-40CB-9B91-7C41D66AC98E}" srcOrd="7" destOrd="0" presId="urn:microsoft.com/office/officeart/2005/8/layout/process4"/>
    <dgm:cxn modelId="{6278B40F-AB5A-4C18-B54E-DCAC8F312DD7}" type="presParOf" srcId="{AC6DFE87-1D6E-4C7B-8AF2-322DAB6972FD}" destId="{38575B7E-00C2-4159-A0F0-23A9A18DDAE7}" srcOrd="8" destOrd="0" presId="urn:microsoft.com/office/officeart/2005/8/layout/process4"/>
    <dgm:cxn modelId="{E93A8E34-0AAC-42BB-A3A9-BD979A9E0834}" type="presParOf" srcId="{38575B7E-00C2-4159-A0F0-23A9A18DDAE7}" destId="{1A483EB6-BD5B-4A47-A6D5-FCD5126FBBE5}" srcOrd="0" destOrd="0" presId="urn:microsoft.com/office/officeart/2005/8/layout/process4"/>
    <dgm:cxn modelId="{DB187551-650D-4716-8CB4-4BAB5659BA43}" type="presParOf" srcId="{AC6DFE87-1D6E-4C7B-8AF2-322DAB6972FD}" destId="{35193864-D9B3-4C53-BC0D-96B5D29946EE}" srcOrd="9" destOrd="0" presId="urn:microsoft.com/office/officeart/2005/8/layout/process4"/>
    <dgm:cxn modelId="{683049C1-52A3-4966-8BFF-FCD1B787C05B}" type="presParOf" srcId="{AC6DFE87-1D6E-4C7B-8AF2-322DAB6972FD}" destId="{705D95F7-DE81-450B-BCE3-1EE7CDA78056}" srcOrd="10" destOrd="0" presId="urn:microsoft.com/office/officeart/2005/8/layout/process4"/>
    <dgm:cxn modelId="{5AFC801F-3FA6-4680-B225-17187D62DE3F}" type="presParOf" srcId="{705D95F7-DE81-450B-BCE3-1EE7CDA78056}" destId="{3899925A-F797-4057-8E26-0DCB573DE4E7}"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963D8D-FC88-4E15-B2BD-9C67F99C4EA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70DFDEB2-8BED-46C0-9577-E2E7E3EC4956}">
      <dgm:prSet/>
      <dgm:spPr>
        <a:ln w="76200">
          <a:solidFill>
            <a:schemeClr val="tx1"/>
          </a:solidFill>
        </a:ln>
      </dgm:spPr>
      <dgm:t>
        <a:bodyPr/>
        <a:lstStyle/>
        <a:p>
          <a:pPr rtl="0"/>
          <a:r>
            <a:rPr lang="en-US" noProof="0" dirty="0" smtClean="0"/>
            <a:t>7. How much security is needed?</a:t>
          </a:r>
          <a:endParaRPr lang="es-ES" dirty="0"/>
        </a:p>
      </dgm:t>
    </dgm:pt>
    <dgm:pt modelId="{65177A62-384D-4E78-985D-1D97484804E0}" type="parTrans" cxnId="{60C585FA-AA24-4B34-9166-9A99A3D6897C}">
      <dgm:prSet/>
      <dgm:spPr/>
      <dgm:t>
        <a:bodyPr/>
        <a:lstStyle/>
        <a:p>
          <a:endParaRPr lang="es-ES"/>
        </a:p>
      </dgm:t>
    </dgm:pt>
    <dgm:pt modelId="{C8FE1469-5656-45EB-8085-72AA6362858D}" type="sibTrans" cxnId="{60C585FA-AA24-4B34-9166-9A99A3D6897C}">
      <dgm:prSet/>
      <dgm:spPr/>
      <dgm:t>
        <a:bodyPr/>
        <a:lstStyle/>
        <a:p>
          <a:endParaRPr lang="es-ES"/>
        </a:p>
      </dgm:t>
    </dgm:pt>
    <dgm:pt modelId="{F1C088FD-42A3-4AC3-BC14-7301ED19368E}">
      <dgm:prSet/>
      <dgm:spPr/>
      <dgm:t>
        <a:bodyPr/>
        <a:lstStyle/>
        <a:p>
          <a:pPr rtl="0"/>
          <a:r>
            <a:rPr lang="en-US" noProof="0" dirty="0" smtClean="0"/>
            <a:t>8. Is the development secure?</a:t>
          </a:r>
          <a:endParaRPr lang="es-ES" dirty="0"/>
        </a:p>
      </dgm:t>
    </dgm:pt>
    <dgm:pt modelId="{025C88D4-BFC1-4FBF-BA2F-6A06222B6A69}" type="parTrans" cxnId="{E573636E-E1AB-40EB-AA08-64F075212EAB}">
      <dgm:prSet/>
      <dgm:spPr/>
      <dgm:t>
        <a:bodyPr/>
        <a:lstStyle/>
        <a:p>
          <a:endParaRPr lang="es-ES"/>
        </a:p>
      </dgm:t>
    </dgm:pt>
    <dgm:pt modelId="{DFBD7050-4C6E-4658-BB4F-5E515EDB7D34}" type="sibTrans" cxnId="{E573636E-E1AB-40EB-AA08-64F075212EAB}">
      <dgm:prSet/>
      <dgm:spPr/>
      <dgm:t>
        <a:bodyPr/>
        <a:lstStyle/>
        <a:p>
          <a:endParaRPr lang="es-ES"/>
        </a:p>
      </dgm:t>
    </dgm:pt>
    <dgm:pt modelId="{F0E4AD13-6B48-4EAD-AA60-660A45A50E87}">
      <dgm:prSet/>
      <dgm:spPr/>
      <dgm:t>
        <a:bodyPr/>
        <a:lstStyle/>
        <a:p>
          <a:pPr rtl="0"/>
          <a:r>
            <a:rPr lang="en-US" noProof="0" dirty="0" smtClean="0"/>
            <a:t>9. Is the final product secure enough to release?</a:t>
          </a:r>
          <a:endParaRPr lang="en-US" noProof="0" dirty="0"/>
        </a:p>
      </dgm:t>
    </dgm:pt>
    <dgm:pt modelId="{EBF2CFD7-2448-48FD-BF73-4D8A691271D2}" type="parTrans" cxnId="{EE86A9BE-1EB7-45CF-A9EC-53BCB2B563A9}">
      <dgm:prSet/>
      <dgm:spPr/>
      <dgm:t>
        <a:bodyPr/>
        <a:lstStyle/>
        <a:p>
          <a:endParaRPr lang="es-ES"/>
        </a:p>
      </dgm:t>
    </dgm:pt>
    <dgm:pt modelId="{08349C60-B8F2-44EA-BA01-66629D4436DA}" type="sibTrans" cxnId="{EE86A9BE-1EB7-45CF-A9EC-53BCB2B563A9}">
      <dgm:prSet/>
      <dgm:spPr/>
      <dgm:t>
        <a:bodyPr/>
        <a:lstStyle/>
        <a:p>
          <a:endParaRPr lang="es-ES"/>
        </a:p>
      </dgm:t>
    </dgm:pt>
    <dgm:pt modelId="{5DBDA439-C990-4A1A-AC21-B6B5BD6DD5B8}">
      <dgm:prSet/>
      <dgm:spPr/>
      <dgm:t>
        <a:bodyPr/>
        <a:lstStyle/>
        <a:p>
          <a:pPr rtl="0"/>
          <a:r>
            <a:rPr lang="en-US" noProof="0" dirty="0" smtClean="0"/>
            <a:t>11. Are there Security Incidents in the Operation? Can I do something about it? </a:t>
          </a:r>
          <a:endParaRPr lang="en-US" noProof="0" dirty="0"/>
        </a:p>
      </dgm:t>
    </dgm:pt>
    <dgm:pt modelId="{CB4A080D-7057-4901-ABE3-423F6ABA13A1}" type="parTrans" cxnId="{154D8143-3917-458B-A3C6-41241843974D}">
      <dgm:prSet/>
      <dgm:spPr/>
      <dgm:t>
        <a:bodyPr/>
        <a:lstStyle/>
        <a:p>
          <a:endParaRPr lang="es-ES"/>
        </a:p>
      </dgm:t>
    </dgm:pt>
    <dgm:pt modelId="{8E0FD027-0F15-4ED8-929B-F494B7DA0889}" type="sibTrans" cxnId="{154D8143-3917-458B-A3C6-41241843974D}">
      <dgm:prSet/>
      <dgm:spPr/>
      <dgm:t>
        <a:bodyPr/>
        <a:lstStyle/>
        <a:p>
          <a:endParaRPr lang="es-ES"/>
        </a:p>
      </dgm:t>
    </dgm:pt>
    <dgm:pt modelId="{7EE0F5BD-288B-4631-944F-6BBE436DC1A1}">
      <dgm:prSet/>
      <dgm:spPr/>
      <dgm:t>
        <a:bodyPr/>
        <a:lstStyle/>
        <a:p>
          <a:pPr rtl="0"/>
          <a:r>
            <a:rPr lang="en-US" noProof="0" dirty="0" smtClean="0"/>
            <a:t>12. How did I do after all?</a:t>
          </a:r>
          <a:endParaRPr lang="en-US" noProof="0" dirty="0"/>
        </a:p>
      </dgm:t>
    </dgm:pt>
    <dgm:pt modelId="{BA8D331E-19C4-418C-B18C-6B090E63C0D0}" type="parTrans" cxnId="{162992F0-48C3-4613-9E71-56049176B8E5}">
      <dgm:prSet/>
      <dgm:spPr/>
      <dgm:t>
        <a:bodyPr/>
        <a:lstStyle/>
        <a:p>
          <a:endParaRPr lang="es-ES"/>
        </a:p>
      </dgm:t>
    </dgm:pt>
    <dgm:pt modelId="{FB4C61F6-CFF5-4391-9272-78A641D457B7}" type="sibTrans" cxnId="{162992F0-48C3-4613-9E71-56049176B8E5}">
      <dgm:prSet/>
      <dgm:spPr/>
      <dgm:t>
        <a:bodyPr/>
        <a:lstStyle/>
        <a:p>
          <a:endParaRPr lang="es-ES"/>
        </a:p>
      </dgm:t>
    </dgm:pt>
    <dgm:pt modelId="{EA13E4CC-319B-4D0F-9CAD-43F9470F81F9}">
      <dgm:prSet/>
      <dgm:spPr/>
      <dgm:t>
        <a:bodyPr/>
        <a:lstStyle/>
        <a:p>
          <a:pPr rtl="0"/>
          <a:r>
            <a:rPr lang="en-US" noProof="0" dirty="0" smtClean="0"/>
            <a:t>13. What can I do better next time?</a:t>
          </a:r>
          <a:endParaRPr lang="en-US" noProof="0" dirty="0"/>
        </a:p>
      </dgm:t>
    </dgm:pt>
    <dgm:pt modelId="{97797D39-960D-4588-9675-2300173D0879}" type="parTrans" cxnId="{38967B8A-F667-46A0-926D-7247CAD5A1B0}">
      <dgm:prSet/>
      <dgm:spPr/>
      <dgm:t>
        <a:bodyPr/>
        <a:lstStyle/>
        <a:p>
          <a:endParaRPr lang="es-ES"/>
        </a:p>
      </dgm:t>
    </dgm:pt>
    <dgm:pt modelId="{33777C5F-C101-4713-A383-450D4BF0FA0F}" type="sibTrans" cxnId="{38967B8A-F667-46A0-926D-7247CAD5A1B0}">
      <dgm:prSet/>
      <dgm:spPr/>
      <dgm:t>
        <a:bodyPr/>
        <a:lstStyle/>
        <a:p>
          <a:endParaRPr lang="es-ES"/>
        </a:p>
      </dgm:t>
    </dgm:pt>
    <dgm:pt modelId="{4F41526A-99E9-43AA-B685-9D82C625AFC8}">
      <dgm:prSet/>
      <dgm:spPr/>
      <dgm:t>
        <a:bodyPr/>
        <a:lstStyle/>
        <a:p>
          <a:pPr rtl="0"/>
          <a:r>
            <a:rPr lang="en-US" noProof="0" dirty="0" smtClean="0"/>
            <a:t>10. Was the configuration secure? </a:t>
          </a:r>
          <a:endParaRPr lang="en-US" noProof="0" dirty="0"/>
        </a:p>
      </dgm:t>
    </dgm:pt>
    <dgm:pt modelId="{F83F7D41-2188-4C3D-A2E7-6687C1957553}" type="parTrans" cxnId="{20BB0BCB-4BDD-4B40-A48B-BA7C765BB0A5}">
      <dgm:prSet/>
      <dgm:spPr/>
    </dgm:pt>
    <dgm:pt modelId="{637A642B-B0F8-4C10-8403-6505910691F6}" type="sibTrans" cxnId="{20BB0BCB-4BDD-4B40-A48B-BA7C765BB0A5}">
      <dgm:prSet/>
      <dgm:spPr/>
    </dgm:pt>
    <dgm:pt modelId="{AC6DFE87-1D6E-4C7B-8AF2-322DAB6972FD}" type="pres">
      <dgm:prSet presAssocID="{C6963D8D-FC88-4E15-B2BD-9C67F99C4EAC}" presName="Name0" presStyleCnt="0">
        <dgm:presLayoutVars>
          <dgm:dir/>
          <dgm:animLvl val="lvl"/>
          <dgm:resizeHandles val="exact"/>
        </dgm:presLayoutVars>
      </dgm:prSet>
      <dgm:spPr/>
      <dgm:t>
        <a:bodyPr/>
        <a:lstStyle/>
        <a:p>
          <a:endParaRPr lang="es-ES"/>
        </a:p>
      </dgm:t>
    </dgm:pt>
    <dgm:pt modelId="{0E5B3F14-B30F-4381-9E61-68F5709DFC34}" type="pres">
      <dgm:prSet presAssocID="{EA13E4CC-319B-4D0F-9CAD-43F9470F81F9}" presName="boxAndChildren" presStyleCnt="0"/>
      <dgm:spPr/>
    </dgm:pt>
    <dgm:pt modelId="{77506355-1C25-4322-BBF0-B4610224D858}" type="pres">
      <dgm:prSet presAssocID="{EA13E4CC-319B-4D0F-9CAD-43F9470F81F9}" presName="parentTextBox" presStyleLbl="node1" presStyleIdx="0" presStyleCnt="7"/>
      <dgm:spPr/>
      <dgm:t>
        <a:bodyPr/>
        <a:lstStyle/>
        <a:p>
          <a:endParaRPr lang="es-ES"/>
        </a:p>
      </dgm:t>
    </dgm:pt>
    <dgm:pt modelId="{B9C75B0F-3089-48BB-8D18-D0B08E80A349}" type="pres">
      <dgm:prSet presAssocID="{FB4C61F6-CFF5-4391-9272-78A641D457B7}" presName="sp" presStyleCnt="0"/>
      <dgm:spPr/>
    </dgm:pt>
    <dgm:pt modelId="{F8047A11-A6B5-4A2D-B2AF-3CCED08E0F62}" type="pres">
      <dgm:prSet presAssocID="{7EE0F5BD-288B-4631-944F-6BBE436DC1A1}" presName="arrowAndChildren" presStyleCnt="0"/>
      <dgm:spPr/>
    </dgm:pt>
    <dgm:pt modelId="{13E777F3-5EEB-42ED-A294-356CB810DFB0}" type="pres">
      <dgm:prSet presAssocID="{7EE0F5BD-288B-4631-944F-6BBE436DC1A1}" presName="parentTextArrow" presStyleLbl="node1" presStyleIdx="1" presStyleCnt="7"/>
      <dgm:spPr/>
      <dgm:t>
        <a:bodyPr/>
        <a:lstStyle/>
        <a:p>
          <a:endParaRPr lang="es-ES"/>
        </a:p>
      </dgm:t>
    </dgm:pt>
    <dgm:pt modelId="{5943D03C-AE3D-4F47-B1EB-64F997523BE9}" type="pres">
      <dgm:prSet presAssocID="{8E0FD027-0F15-4ED8-929B-F494B7DA0889}" presName="sp" presStyleCnt="0"/>
      <dgm:spPr/>
    </dgm:pt>
    <dgm:pt modelId="{1BCEAC85-6DC8-45D1-A332-77A067F9DB34}" type="pres">
      <dgm:prSet presAssocID="{5DBDA439-C990-4A1A-AC21-B6B5BD6DD5B8}" presName="arrowAndChildren" presStyleCnt="0"/>
      <dgm:spPr/>
    </dgm:pt>
    <dgm:pt modelId="{E5139155-7042-4E31-8D57-724F6B89589E}" type="pres">
      <dgm:prSet presAssocID="{5DBDA439-C990-4A1A-AC21-B6B5BD6DD5B8}" presName="parentTextArrow" presStyleLbl="node1" presStyleIdx="2" presStyleCnt="7"/>
      <dgm:spPr/>
      <dgm:t>
        <a:bodyPr/>
        <a:lstStyle/>
        <a:p>
          <a:endParaRPr lang="es-ES"/>
        </a:p>
      </dgm:t>
    </dgm:pt>
    <dgm:pt modelId="{D6566094-BA9F-46DB-BEB1-EF783EC72211}" type="pres">
      <dgm:prSet presAssocID="{637A642B-B0F8-4C10-8403-6505910691F6}" presName="sp" presStyleCnt="0"/>
      <dgm:spPr/>
    </dgm:pt>
    <dgm:pt modelId="{8BE5C6DB-1610-4502-8D2C-8EF18A149B10}" type="pres">
      <dgm:prSet presAssocID="{4F41526A-99E9-43AA-B685-9D82C625AFC8}" presName="arrowAndChildren" presStyleCnt="0"/>
      <dgm:spPr/>
    </dgm:pt>
    <dgm:pt modelId="{B418A3AB-AAAD-4760-9779-1BDEBBECFA74}" type="pres">
      <dgm:prSet presAssocID="{4F41526A-99E9-43AA-B685-9D82C625AFC8}" presName="parentTextArrow" presStyleLbl="node1" presStyleIdx="3" presStyleCnt="7"/>
      <dgm:spPr/>
      <dgm:t>
        <a:bodyPr/>
        <a:lstStyle/>
        <a:p>
          <a:endParaRPr lang="es-ES"/>
        </a:p>
      </dgm:t>
    </dgm:pt>
    <dgm:pt modelId="{95630B6A-6372-4FC7-8800-8FEF962CCE4C}" type="pres">
      <dgm:prSet presAssocID="{08349C60-B8F2-44EA-BA01-66629D4436DA}" presName="sp" presStyleCnt="0"/>
      <dgm:spPr/>
    </dgm:pt>
    <dgm:pt modelId="{B9F81165-4B9F-4EF1-8E78-62A260CA940B}" type="pres">
      <dgm:prSet presAssocID="{F0E4AD13-6B48-4EAD-AA60-660A45A50E87}" presName="arrowAndChildren" presStyleCnt="0"/>
      <dgm:spPr/>
    </dgm:pt>
    <dgm:pt modelId="{3D1A8D3D-2642-43A5-9C15-B08BB6970005}" type="pres">
      <dgm:prSet presAssocID="{F0E4AD13-6B48-4EAD-AA60-660A45A50E87}" presName="parentTextArrow" presStyleLbl="node1" presStyleIdx="4" presStyleCnt="7"/>
      <dgm:spPr/>
      <dgm:t>
        <a:bodyPr/>
        <a:lstStyle/>
        <a:p>
          <a:endParaRPr lang="es-ES"/>
        </a:p>
      </dgm:t>
    </dgm:pt>
    <dgm:pt modelId="{554A3F45-8039-4D4F-868D-C43966E6249C}" type="pres">
      <dgm:prSet presAssocID="{DFBD7050-4C6E-4658-BB4F-5E515EDB7D34}" presName="sp" presStyleCnt="0"/>
      <dgm:spPr/>
    </dgm:pt>
    <dgm:pt modelId="{62C1FCF3-697B-48D3-8EC6-A4847ED3A143}" type="pres">
      <dgm:prSet presAssocID="{F1C088FD-42A3-4AC3-BC14-7301ED19368E}" presName="arrowAndChildren" presStyleCnt="0"/>
      <dgm:spPr/>
    </dgm:pt>
    <dgm:pt modelId="{444AA5B9-F295-46BC-B6DB-3E31C7061840}" type="pres">
      <dgm:prSet presAssocID="{F1C088FD-42A3-4AC3-BC14-7301ED19368E}" presName="parentTextArrow" presStyleLbl="node1" presStyleIdx="5" presStyleCnt="7"/>
      <dgm:spPr/>
      <dgm:t>
        <a:bodyPr/>
        <a:lstStyle/>
        <a:p>
          <a:endParaRPr lang="es-ES"/>
        </a:p>
      </dgm:t>
    </dgm:pt>
    <dgm:pt modelId="{35193864-D9B3-4C53-BC0D-96B5D29946EE}" type="pres">
      <dgm:prSet presAssocID="{C8FE1469-5656-45EB-8085-72AA6362858D}" presName="sp" presStyleCnt="0"/>
      <dgm:spPr/>
    </dgm:pt>
    <dgm:pt modelId="{705D95F7-DE81-450B-BCE3-1EE7CDA78056}" type="pres">
      <dgm:prSet presAssocID="{70DFDEB2-8BED-46C0-9577-E2E7E3EC4956}" presName="arrowAndChildren" presStyleCnt="0"/>
      <dgm:spPr/>
    </dgm:pt>
    <dgm:pt modelId="{3899925A-F797-4057-8E26-0DCB573DE4E7}" type="pres">
      <dgm:prSet presAssocID="{70DFDEB2-8BED-46C0-9577-E2E7E3EC4956}" presName="parentTextArrow" presStyleLbl="node1" presStyleIdx="6" presStyleCnt="7"/>
      <dgm:spPr/>
      <dgm:t>
        <a:bodyPr/>
        <a:lstStyle/>
        <a:p>
          <a:endParaRPr lang="es-ES"/>
        </a:p>
      </dgm:t>
    </dgm:pt>
  </dgm:ptLst>
  <dgm:cxnLst>
    <dgm:cxn modelId="{2042DC9F-45EF-40F6-A38D-74B75111E5EE}" type="presOf" srcId="{F1C088FD-42A3-4AC3-BC14-7301ED19368E}" destId="{444AA5B9-F295-46BC-B6DB-3E31C7061840}" srcOrd="0" destOrd="0" presId="urn:microsoft.com/office/officeart/2005/8/layout/process4"/>
    <dgm:cxn modelId="{81F9AD5A-9055-4767-82BC-909B48CCB3C9}" type="presOf" srcId="{4F41526A-99E9-43AA-B685-9D82C625AFC8}" destId="{B418A3AB-AAAD-4760-9779-1BDEBBECFA74}" srcOrd="0" destOrd="0" presId="urn:microsoft.com/office/officeart/2005/8/layout/process4"/>
    <dgm:cxn modelId="{162992F0-48C3-4613-9E71-56049176B8E5}" srcId="{C6963D8D-FC88-4E15-B2BD-9C67F99C4EAC}" destId="{7EE0F5BD-288B-4631-944F-6BBE436DC1A1}" srcOrd="5" destOrd="0" parTransId="{BA8D331E-19C4-418C-B18C-6B090E63C0D0}" sibTransId="{FB4C61F6-CFF5-4391-9272-78A641D457B7}"/>
    <dgm:cxn modelId="{38967B8A-F667-46A0-926D-7247CAD5A1B0}" srcId="{C6963D8D-FC88-4E15-B2BD-9C67F99C4EAC}" destId="{EA13E4CC-319B-4D0F-9CAD-43F9470F81F9}" srcOrd="6" destOrd="0" parTransId="{97797D39-960D-4588-9675-2300173D0879}" sibTransId="{33777C5F-C101-4713-A383-450D4BF0FA0F}"/>
    <dgm:cxn modelId="{154D8143-3917-458B-A3C6-41241843974D}" srcId="{C6963D8D-FC88-4E15-B2BD-9C67F99C4EAC}" destId="{5DBDA439-C990-4A1A-AC21-B6B5BD6DD5B8}" srcOrd="4" destOrd="0" parTransId="{CB4A080D-7057-4901-ABE3-423F6ABA13A1}" sibTransId="{8E0FD027-0F15-4ED8-929B-F494B7DA0889}"/>
    <dgm:cxn modelId="{20BB0BCB-4BDD-4B40-A48B-BA7C765BB0A5}" srcId="{C6963D8D-FC88-4E15-B2BD-9C67F99C4EAC}" destId="{4F41526A-99E9-43AA-B685-9D82C625AFC8}" srcOrd="3" destOrd="0" parTransId="{F83F7D41-2188-4C3D-A2E7-6687C1957553}" sibTransId="{637A642B-B0F8-4C10-8403-6505910691F6}"/>
    <dgm:cxn modelId="{AA7AAC3E-60E5-4FCC-91A8-2220C851EF69}" type="presOf" srcId="{5DBDA439-C990-4A1A-AC21-B6B5BD6DD5B8}" destId="{E5139155-7042-4E31-8D57-724F6B89589E}" srcOrd="0" destOrd="0" presId="urn:microsoft.com/office/officeart/2005/8/layout/process4"/>
    <dgm:cxn modelId="{60C585FA-AA24-4B34-9166-9A99A3D6897C}" srcId="{C6963D8D-FC88-4E15-B2BD-9C67F99C4EAC}" destId="{70DFDEB2-8BED-46C0-9577-E2E7E3EC4956}" srcOrd="0" destOrd="0" parTransId="{65177A62-384D-4E78-985D-1D97484804E0}" sibTransId="{C8FE1469-5656-45EB-8085-72AA6362858D}"/>
    <dgm:cxn modelId="{31B3DB62-3132-45D4-A8EB-9666B9C3D287}" type="presOf" srcId="{70DFDEB2-8BED-46C0-9577-E2E7E3EC4956}" destId="{3899925A-F797-4057-8E26-0DCB573DE4E7}" srcOrd="0" destOrd="0" presId="urn:microsoft.com/office/officeart/2005/8/layout/process4"/>
    <dgm:cxn modelId="{EE86A9BE-1EB7-45CF-A9EC-53BCB2B563A9}" srcId="{C6963D8D-FC88-4E15-B2BD-9C67F99C4EAC}" destId="{F0E4AD13-6B48-4EAD-AA60-660A45A50E87}" srcOrd="2" destOrd="0" parTransId="{EBF2CFD7-2448-48FD-BF73-4D8A691271D2}" sibTransId="{08349C60-B8F2-44EA-BA01-66629D4436DA}"/>
    <dgm:cxn modelId="{E573636E-E1AB-40EB-AA08-64F075212EAB}" srcId="{C6963D8D-FC88-4E15-B2BD-9C67F99C4EAC}" destId="{F1C088FD-42A3-4AC3-BC14-7301ED19368E}" srcOrd="1" destOrd="0" parTransId="{025C88D4-BFC1-4FBF-BA2F-6A06222B6A69}" sibTransId="{DFBD7050-4C6E-4658-BB4F-5E515EDB7D34}"/>
    <dgm:cxn modelId="{E6194BC1-77C9-47E8-BBC6-0E20B67F5B66}" type="presOf" srcId="{C6963D8D-FC88-4E15-B2BD-9C67F99C4EAC}" destId="{AC6DFE87-1D6E-4C7B-8AF2-322DAB6972FD}" srcOrd="0" destOrd="0" presId="urn:microsoft.com/office/officeart/2005/8/layout/process4"/>
    <dgm:cxn modelId="{D9FD1F13-10A1-4A97-B8F3-81F06F0C4518}" type="presOf" srcId="{EA13E4CC-319B-4D0F-9CAD-43F9470F81F9}" destId="{77506355-1C25-4322-BBF0-B4610224D858}" srcOrd="0" destOrd="0" presId="urn:microsoft.com/office/officeart/2005/8/layout/process4"/>
    <dgm:cxn modelId="{F8217BBC-3D26-4678-955A-B59F6283F903}" type="presOf" srcId="{F0E4AD13-6B48-4EAD-AA60-660A45A50E87}" destId="{3D1A8D3D-2642-43A5-9C15-B08BB6970005}" srcOrd="0" destOrd="0" presId="urn:microsoft.com/office/officeart/2005/8/layout/process4"/>
    <dgm:cxn modelId="{323532F2-EA30-4DE3-B60D-1F1387A34089}" type="presOf" srcId="{7EE0F5BD-288B-4631-944F-6BBE436DC1A1}" destId="{13E777F3-5EEB-42ED-A294-356CB810DFB0}" srcOrd="0" destOrd="0" presId="urn:microsoft.com/office/officeart/2005/8/layout/process4"/>
    <dgm:cxn modelId="{A15B6202-AF68-4682-B4DE-3526CC63CA89}" type="presParOf" srcId="{AC6DFE87-1D6E-4C7B-8AF2-322DAB6972FD}" destId="{0E5B3F14-B30F-4381-9E61-68F5709DFC34}" srcOrd="0" destOrd="0" presId="urn:microsoft.com/office/officeart/2005/8/layout/process4"/>
    <dgm:cxn modelId="{DD35F8E6-A101-4B40-A6C8-6C5BF467DF2A}" type="presParOf" srcId="{0E5B3F14-B30F-4381-9E61-68F5709DFC34}" destId="{77506355-1C25-4322-BBF0-B4610224D858}" srcOrd="0" destOrd="0" presId="urn:microsoft.com/office/officeart/2005/8/layout/process4"/>
    <dgm:cxn modelId="{8FFCC647-FDC7-4BD1-9666-38B305C0EAD4}" type="presParOf" srcId="{AC6DFE87-1D6E-4C7B-8AF2-322DAB6972FD}" destId="{B9C75B0F-3089-48BB-8D18-D0B08E80A349}" srcOrd="1" destOrd="0" presId="urn:microsoft.com/office/officeart/2005/8/layout/process4"/>
    <dgm:cxn modelId="{1EAC4759-A29D-4CC5-A8BD-93572300F3BF}" type="presParOf" srcId="{AC6DFE87-1D6E-4C7B-8AF2-322DAB6972FD}" destId="{F8047A11-A6B5-4A2D-B2AF-3CCED08E0F62}" srcOrd="2" destOrd="0" presId="urn:microsoft.com/office/officeart/2005/8/layout/process4"/>
    <dgm:cxn modelId="{2AE92822-15A2-4484-84F3-B3B2763A3508}" type="presParOf" srcId="{F8047A11-A6B5-4A2D-B2AF-3CCED08E0F62}" destId="{13E777F3-5EEB-42ED-A294-356CB810DFB0}" srcOrd="0" destOrd="0" presId="urn:microsoft.com/office/officeart/2005/8/layout/process4"/>
    <dgm:cxn modelId="{0887A4D1-30BA-4641-98AE-655806A16E12}" type="presParOf" srcId="{AC6DFE87-1D6E-4C7B-8AF2-322DAB6972FD}" destId="{5943D03C-AE3D-4F47-B1EB-64F997523BE9}" srcOrd="3" destOrd="0" presId="urn:microsoft.com/office/officeart/2005/8/layout/process4"/>
    <dgm:cxn modelId="{0A347CE8-C1A7-489D-9169-6FABFA28F0A6}" type="presParOf" srcId="{AC6DFE87-1D6E-4C7B-8AF2-322DAB6972FD}" destId="{1BCEAC85-6DC8-45D1-A332-77A067F9DB34}" srcOrd="4" destOrd="0" presId="urn:microsoft.com/office/officeart/2005/8/layout/process4"/>
    <dgm:cxn modelId="{AABBD6D4-41ED-45E0-A667-F3BBB1EF3A18}" type="presParOf" srcId="{1BCEAC85-6DC8-45D1-A332-77A067F9DB34}" destId="{E5139155-7042-4E31-8D57-724F6B89589E}" srcOrd="0" destOrd="0" presId="urn:microsoft.com/office/officeart/2005/8/layout/process4"/>
    <dgm:cxn modelId="{C3402040-0940-4A43-84F6-3D9FBA63114E}" type="presParOf" srcId="{AC6DFE87-1D6E-4C7B-8AF2-322DAB6972FD}" destId="{D6566094-BA9F-46DB-BEB1-EF783EC72211}" srcOrd="5" destOrd="0" presId="urn:microsoft.com/office/officeart/2005/8/layout/process4"/>
    <dgm:cxn modelId="{AF0B2A61-30B6-470F-842B-1CDEE795D637}" type="presParOf" srcId="{AC6DFE87-1D6E-4C7B-8AF2-322DAB6972FD}" destId="{8BE5C6DB-1610-4502-8D2C-8EF18A149B10}" srcOrd="6" destOrd="0" presId="urn:microsoft.com/office/officeart/2005/8/layout/process4"/>
    <dgm:cxn modelId="{9DD20F87-F20B-4182-A8F4-E670C0475EF4}" type="presParOf" srcId="{8BE5C6DB-1610-4502-8D2C-8EF18A149B10}" destId="{B418A3AB-AAAD-4760-9779-1BDEBBECFA74}" srcOrd="0" destOrd="0" presId="urn:microsoft.com/office/officeart/2005/8/layout/process4"/>
    <dgm:cxn modelId="{70C23BCE-9BFF-447B-86B6-B1782E3D5AD5}" type="presParOf" srcId="{AC6DFE87-1D6E-4C7B-8AF2-322DAB6972FD}" destId="{95630B6A-6372-4FC7-8800-8FEF962CCE4C}" srcOrd="7" destOrd="0" presId="urn:microsoft.com/office/officeart/2005/8/layout/process4"/>
    <dgm:cxn modelId="{9B5DE319-A331-42EF-ACE2-BEFD6E26E439}" type="presParOf" srcId="{AC6DFE87-1D6E-4C7B-8AF2-322DAB6972FD}" destId="{B9F81165-4B9F-4EF1-8E78-62A260CA940B}" srcOrd="8" destOrd="0" presId="urn:microsoft.com/office/officeart/2005/8/layout/process4"/>
    <dgm:cxn modelId="{F4B4D433-CE4B-498B-997D-3C0773DCE4BF}" type="presParOf" srcId="{B9F81165-4B9F-4EF1-8E78-62A260CA940B}" destId="{3D1A8D3D-2642-43A5-9C15-B08BB6970005}" srcOrd="0" destOrd="0" presId="urn:microsoft.com/office/officeart/2005/8/layout/process4"/>
    <dgm:cxn modelId="{DC1C5917-2255-44DB-ACF8-B848B6B76E3B}" type="presParOf" srcId="{AC6DFE87-1D6E-4C7B-8AF2-322DAB6972FD}" destId="{554A3F45-8039-4D4F-868D-C43966E6249C}" srcOrd="9" destOrd="0" presId="urn:microsoft.com/office/officeart/2005/8/layout/process4"/>
    <dgm:cxn modelId="{71ED2202-FC01-43F0-8E65-91F2AC6505AF}" type="presParOf" srcId="{AC6DFE87-1D6E-4C7B-8AF2-322DAB6972FD}" destId="{62C1FCF3-697B-48D3-8EC6-A4847ED3A143}" srcOrd="10" destOrd="0" presId="urn:microsoft.com/office/officeart/2005/8/layout/process4"/>
    <dgm:cxn modelId="{1682CBFF-3A02-4810-9689-59CA5BC26AE6}" type="presParOf" srcId="{62C1FCF3-697B-48D3-8EC6-A4847ED3A143}" destId="{444AA5B9-F295-46BC-B6DB-3E31C7061840}" srcOrd="0" destOrd="0" presId="urn:microsoft.com/office/officeart/2005/8/layout/process4"/>
    <dgm:cxn modelId="{BCD372B0-D553-4B19-BE55-6204F9C2D4C2}" type="presParOf" srcId="{AC6DFE87-1D6E-4C7B-8AF2-322DAB6972FD}" destId="{35193864-D9B3-4C53-BC0D-96B5D29946EE}" srcOrd="11" destOrd="0" presId="urn:microsoft.com/office/officeart/2005/8/layout/process4"/>
    <dgm:cxn modelId="{F4D08538-A198-46A4-8A3F-94EBF8D2BC4A}" type="presParOf" srcId="{AC6DFE87-1D6E-4C7B-8AF2-322DAB6972FD}" destId="{705D95F7-DE81-450B-BCE3-1EE7CDA78056}" srcOrd="12" destOrd="0" presId="urn:microsoft.com/office/officeart/2005/8/layout/process4"/>
    <dgm:cxn modelId="{144000A3-AED9-4F1B-BE3E-9467C68BE64D}" type="presParOf" srcId="{705D95F7-DE81-450B-BCE3-1EE7CDA78056}" destId="{3899925A-F797-4057-8E26-0DCB573DE4E7}"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4A999B-CE8B-43A2-91FF-D40A4AAF37E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s-ES"/>
        </a:p>
      </dgm:t>
    </dgm:pt>
    <dgm:pt modelId="{7640C2ED-6EB3-4983-A820-10BDC17464ED}">
      <dgm:prSet/>
      <dgm:spPr/>
      <dgm:t>
        <a:bodyPr/>
        <a:lstStyle/>
        <a:p>
          <a:pPr rtl="0"/>
          <a:r>
            <a:rPr lang="en-US" dirty="0" smtClean="0"/>
            <a:t>There is not a standard Terminology, Taxonomy, Collection or Classification of Vulnerabilities o</a:t>
          </a:r>
          <a:r>
            <a:rPr lang="es-ES" dirty="0" smtClean="0"/>
            <a:t>r </a:t>
          </a:r>
          <a:r>
            <a:rPr lang="en-US" dirty="0" smtClean="0"/>
            <a:t>Weaknesses</a:t>
          </a:r>
          <a:r>
            <a:rPr lang="es-ES" dirty="0" smtClean="0"/>
            <a:t>.</a:t>
          </a:r>
          <a:endParaRPr lang="es-ES" dirty="0"/>
        </a:p>
      </dgm:t>
    </dgm:pt>
    <dgm:pt modelId="{507C8821-A672-4AE5-B1AF-5ED87F9215CF}" type="parTrans" cxnId="{2E75FAF4-27A2-441F-9553-355F86ADD8F1}">
      <dgm:prSet/>
      <dgm:spPr/>
      <dgm:t>
        <a:bodyPr/>
        <a:lstStyle/>
        <a:p>
          <a:endParaRPr lang="es-ES"/>
        </a:p>
      </dgm:t>
    </dgm:pt>
    <dgm:pt modelId="{4FA6E759-45C5-4D49-A5CD-821D3FE394C9}" type="sibTrans" cxnId="{2E75FAF4-27A2-441F-9553-355F86ADD8F1}">
      <dgm:prSet/>
      <dgm:spPr/>
      <dgm:t>
        <a:bodyPr/>
        <a:lstStyle/>
        <a:p>
          <a:endParaRPr lang="es-ES"/>
        </a:p>
      </dgm:t>
    </dgm:pt>
    <dgm:pt modelId="{161EF51C-B8CC-4E56-AB80-FEC406EA32C0}">
      <dgm:prSet/>
      <dgm:spPr/>
      <dgm:t>
        <a:bodyPr/>
        <a:lstStyle/>
        <a:p>
          <a:pPr rtl="0"/>
          <a:r>
            <a:rPr lang="en-US" dirty="0" smtClean="0"/>
            <a:t>It is difficult to measure the impact of vulnerabilities.</a:t>
          </a:r>
          <a:endParaRPr lang="es-ES" dirty="0"/>
        </a:p>
      </dgm:t>
    </dgm:pt>
    <dgm:pt modelId="{0E2F6266-1D2E-4783-8FE8-E4AC7C577C02}" type="parTrans" cxnId="{A0C16AA3-1520-44F8-8E52-4E26000368EC}">
      <dgm:prSet/>
      <dgm:spPr/>
      <dgm:t>
        <a:bodyPr/>
        <a:lstStyle/>
        <a:p>
          <a:endParaRPr lang="es-ES"/>
        </a:p>
      </dgm:t>
    </dgm:pt>
    <dgm:pt modelId="{45D63F20-B85A-474E-9E38-1B4246493744}" type="sibTrans" cxnId="{A0C16AA3-1520-44F8-8E52-4E26000368EC}">
      <dgm:prSet/>
      <dgm:spPr/>
      <dgm:t>
        <a:bodyPr/>
        <a:lstStyle/>
        <a:p>
          <a:endParaRPr lang="es-ES"/>
        </a:p>
      </dgm:t>
    </dgm:pt>
    <dgm:pt modelId="{DE4A141C-7CF5-48E1-823E-B470C0825415}">
      <dgm:prSet/>
      <dgm:spPr/>
      <dgm:t>
        <a:bodyPr/>
        <a:lstStyle/>
        <a:p>
          <a:pPr rtl="0"/>
          <a:r>
            <a:rPr lang="en-US" dirty="0" smtClean="0"/>
            <a:t>There is not complete information disclosure.</a:t>
          </a:r>
          <a:endParaRPr lang="es-ES" dirty="0"/>
        </a:p>
      </dgm:t>
    </dgm:pt>
    <dgm:pt modelId="{9AAF7C9F-B332-42D7-9C73-8257FDD1E69C}" type="parTrans" cxnId="{DA2B8C59-4CE1-47C4-85B3-F9F64F5AACEF}">
      <dgm:prSet/>
      <dgm:spPr/>
      <dgm:t>
        <a:bodyPr/>
        <a:lstStyle/>
        <a:p>
          <a:endParaRPr lang="es-ES"/>
        </a:p>
      </dgm:t>
    </dgm:pt>
    <dgm:pt modelId="{E30E2845-0945-4E66-AC04-B195274CC397}" type="sibTrans" cxnId="{DA2B8C59-4CE1-47C4-85B3-F9F64F5AACEF}">
      <dgm:prSet/>
      <dgm:spPr/>
      <dgm:t>
        <a:bodyPr/>
        <a:lstStyle/>
        <a:p>
          <a:endParaRPr lang="es-ES"/>
        </a:p>
      </dgm:t>
    </dgm:pt>
    <dgm:pt modelId="{34F5D586-3B70-4E49-AD4C-B95B0D73B929}">
      <dgm:prSet/>
      <dgm:spPr/>
      <dgm:t>
        <a:bodyPr/>
        <a:lstStyle/>
        <a:p>
          <a:pPr rtl="0"/>
          <a:r>
            <a:rPr lang="en-US" dirty="0" smtClean="0"/>
            <a:t>It takes the entire team to be secure, but it only takes one person to be insecure.</a:t>
          </a:r>
          <a:endParaRPr lang="es-ES" dirty="0"/>
        </a:p>
      </dgm:t>
    </dgm:pt>
    <dgm:pt modelId="{64D9F6F8-3873-4102-8703-BD780225FE84}" type="parTrans" cxnId="{F8A39325-A565-4DD0-9CB4-233203F7AEFB}">
      <dgm:prSet/>
      <dgm:spPr/>
      <dgm:t>
        <a:bodyPr/>
        <a:lstStyle/>
        <a:p>
          <a:endParaRPr lang="es-ES"/>
        </a:p>
      </dgm:t>
    </dgm:pt>
    <dgm:pt modelId="{E44F7B8B-D4CB-45B8-9CA3-C440BF288D58}" type="sibTrans" cxnId="{F8A39325-A565-4DD0-9CB4-233203F7AEFB}">
      <dgm:prSet/>
      <dgm:spPr/>
      <dgm:t>
        <a:bodyPr/>
        <a:lstStyle/>
        <a:p>
          <a:endParaRPr lang="es-ES"/>
        </a:p>
      </dgm:t>
    </dgm:pt>
    <dgm:pt modelId="{777D8A48-78D0-42C5-8E71-E2D45AA5750A}">
      <dgm:prSet/>
      <dgm:spPr/>
      <dgm:t>
        <a:bodyPr/>
        <a:lstStyle/>
        <a:p>
          <a:pPr rtl="0"/>
          <a:r>
            <a:rPr lang="en-US" dirty="0" smtClean="0"/>
            <a:t>There is a disseminated effort.</a:t>
          </a:r>
          <a:endParaRPr lang="es-ES" dirty="0"/>
        </a:p>
      </dgm:t>
    </dgm:pt>
    <dgm:pt modelId="{FED8DF04-7BED-4676-BBC2-7E00D99625ED}" type="parTrans" cxnId="{B9725937-9652-4C5E-B9A7-8D365F601CC0}">
      <dgm:prSet/>
      <dgm:spPr/>
      <dgm:t>
        <a:bodyPr/>
        <a:lstStyle/>
        <a:p>
          <a:endParaRPr lang="en-US"/>
        </a:p>
      </dgm:t>
    </dgm:pt>
    <dgm:pt modelId="{20F1BCEF-31C6-464E-9C48-738BE76895C0}" type="sibTrans" cxnId="{B9725937-9652-4C5E-B9A7-8D365F601CC0}">
      <dgm:prSet/>
      <dgm:spPr/>
      <dgm:t>
        <a:bodyPr/>
        <a:lstStyle/>
        <a:p>
          <a:endParaRPr lang="en-US"/>
        </a:p>
      </dgm:t>
    </dgm:pt>
    <dgm:pt modelId="{3A31DF1B-DEDA-4A16-A217-0B80DA1072DE}" type="pres">
      <dgm:prSet presAssocID="{494A999B-CE8B-43A2-91FF-D40A4AAF37E3}" presName="linearFlow" presStyleCnt="0">
        <dgm:presLayoutVars>
          <dgm:dir/>
          <dgm:resizeHandles val="exact"/>
        </dgm:presLayoutVars>
      </dgm:prSet>
      <dgm:spPr/>
      <dgm:t>
        <a:bodyPr/>
        <a:lstStyle/>
        <a:p>
          <a:endParaRPr lang="es-ES"/>
        </a:p>
      </dgm:t>
    </dgm:pt>
    <dgm:pt modelId="{ADEAAF77-3B22-4C54-A80A-AB9CF1A707FB}" type="pres">
      <dgm:prSet presAssocID="{777D8A48-78D0-42C5-8E71-E2D45AA5750A}" presName="composite" presStyleCnt="0"/>
      <dgm:spPr/>
    </dgm:pt>
    <dgm:pt modelId="{C5322E21-2E51-40AD-8D07-0517366E9F26}" type="pres">
      <dgm:prSet presAssocID="{777D8A48-78D0-42C5-8E71-E2D45AA5750A}" presName="imgShp" presStyleLbl="fgImgPlace1" presStyleIdx="0" presStyleCnt="5"/>
      <dgm:spPr/>
    </dgm:pt>
    <dgm:pt modelId="{67C63088-C127-4E15-9D1B-5DBB87651A4F}" type="pres">
      <dgm:prSet presAssocID="{777D8A48-78D0-42C5-8E71-E2D45AA5750A}" presName="txShp" presStyleLbl="node1" presStyleIdx="0" presStyleCnt="5">
        <dgm:presLayoutVars>
          <dgm:bulletEnabled val="1"/>
        </dgm:presLayoutVars>
      </dgm:prSet>
      <dgm:spPr/>
      <dgm:t>
        <a:bodyPr/>
        <a:lstStyle/>
        <a:p>
          <a:endParaRPr lang="en-US"/>
        </a:p>
      </dgm:t>
    </dgm:pt>
    <dgm:pt modelId="{32CA1BB7-C0B0-4946-ACCB-67A3650B2464}" type="pres">
      <dgm:prSet presAssocID="{20F1BCEF-31C6-464E-9C48-738BE76895C0}" presName="spacing" presStyleCnt="0"/>
      <dgm:spPr/>
    </dgm:pt>
    <dgm:pt modelId="{52B2B82C-4D00-4D08-9683-275A1699FDCA}" type="pres">
      <dgm:prSet presAssocID="{7640C2ED-6EB3-4983-A820-10BDC17464ED}" presName="composite" presStyleCnt="0"/>
      <dgm:spPr/>
    </dgm:pt>
    <dgm:pt modelId="{78CD4557-8DA8-465F-9EF3-789491C54F74}" type="pres">
      <dgm:prSet presAssocID="{7640C2ED-6EB3-4983-A820-10BDC17464ED}" presName="imgShp" presStyleLbl="fgImgPlace1" presStyleIdx="1" presStyleCnt="5"/>
      <dgm:spPr/>
    </dgm:pt>
    <dgm:pt modelId="{94E9B52E-714C-4C62-BC98-AC178C57EAC6}" type="pres">
      <dgm:prSet presAssocID="{7640C2ED-6EB3-4983-A820-10BDC17464ED}" presName="txShp" presStyleLbl="node1" presStyleIdx="1" presStyleCnt="5">
        <dgm:presLayoutVars>
          <dgm:bulletEnabled val="1"/>
        </dgm:presLayoutVars>
      </dgm:prSet>
      <dgm:spPr/>
      <dgm:t>
        <a:bodyPr/>
        <a:lstStyle/>
        <a:p>
          <a:endParaRPr lang="es-ES"/>
        </a:p>
      </dgm:t>
    </dgm:pt>
    <dgm:pt modelId="{1ACF895D-48BC-4C12-972C-E56A72CFD8BB}" type="pres">
      <dgm:prSet presAssocID="{4FA6E759-45C5-4D49-A5CD-821D3FE394C9}" presName="spacing" presStyleCnt="0"/>
      <dgm:spPr/>
    </dgm:pt>
    <dgm:pt modelId="{768D1312-B611-4F82-8AF1-EC5C38B771BB}" type="pres">
      <dgm:prSet presAssocID="{161EF51C-B8CC-4E56-AB80-FEC406EA32C0}" presName="composite" presStyleCnt="0"/>
      <dgm:spPr/>
    </dgm:pt>
    <dgm:pt modelId="{5FDD7492-3F80-4070-9E2F-A1B213EC56FE}" type="pres">
      <dgm:prSet presAssocID="{161EF51C-B8CC-4E56-AB80-FEC406EA32C0}" presName="imgShp" presStyleLbl="fgImgPlace1" presStyleIdx="2" presStyleCnt="5"/>
      <dgm:spPr/>
    </dgm:pt>
    <dgm:pt modelId="{462B36F1-427A-4C47-8A3D-BA49513392A9}" type="pres">
      <dgm:prSet presAssocID="{161EF51C-B8CC-4E56-AB80-FEC406EA32C0}" presName="txShp" presStyleLbl="node1" presStyleIdx="2" presStyleCnt="5">
        <dgm:presLayoutVars>
          <dgm:bulletEnabled val="1"/>
        </dgm:presLayoutVars>
      </dgm:prSet>
      <dgm:spPr/>
      <dgm:t>
        <a:bodyPr/>
        <a:lstStyle/>
        <a:p>
          <a:endParaRPr lang="es-ES"/>
        </a:p>
      </dgm:t>
    </dgm:pt>
    <dgm:pt modelId="{A94E76BB-B924-4C0E-9959-6A138B8DF8A7}" type="pres">
      <dgm:prSet presAssocID="{45D63F20-B85A-474E-9E38-1B4246493744}" presName="spacing" presStyleCnt="0"/>
      <dgm:spPr/>
    </dgm:pt>
    <dgm:pt modelId="{7B7604BD-5810-484F-A932-54C00F6416F9}" type="pres">
      <dgm:prSet presAssocID="{DE4A141C-7CF5-48E1-823E-B470C0825415}" presName="composite" presStyleCnt="0"/>
      <dgm:spPr/>
    </dgm:pt>
    <dgm:pt modelId="{2020D2C8-5866-4668-A772-29FC53F35C87}" type="pres">
      <dgm:prSet presAssocID="{DE4A141C-7CF5-48E1-823E-B470C0825415}" presName="imgShp" presStyleLbl="fgImgPlace1" presStyleIdx="3" presStyleCnt="5"/>
      <dgm:spPr/>
    </dgm:pt>
    <dgm:pt modelId="{FB1D594A-6537-4FC1-BBE5-CC0BF32291C7}" type="pres">
      <dgm:prSet presAssocID="{DE4A141C-7CF5-48E1-823E-B470C0825415}" presName="txShp" presStyleLbl="node1" presStyleIdx="3" presStyleCnt="5">
        <dgm:presLayoutVars>
          <dgm:bulletEnabled val="1"/>
        </dgm:presLayoutVars>
      </dgm:prSet>
      <dgm:spPr/>
      <dgm:t>
        <a:bodyPr/>
        <a:lstStyle/>
        <a:p>
          <a:endParaRPr lang="es-ES"/>
        </a:p>
      </dgm:t>
    </dgm:pt>
    <dgm:pt modelId="{BB660E50-9D06-4C0C-968A-62BDBF11C895}" type="pres">
      <dgm:prSet presAssocID="{E30E2845-0945-4E66-AC04-B195274CC397}" presName="spacing" presStyleCnt="0"/>
      <dgm:spPr/>
    </dgm:pt>
    <dgm:pt modelId="{EC1252FA-E7C5-43A8-AE64-12225CE75851}" type="pres">
      <dgm:prSet presAssocID="{34F5D586-3B70-4E49-AD4C-B95B0D73B929}" presName="composite" presStyleCnt="0"/>
      <dgm:spPr/>
    </dgm:pt>
    <dgm:pt modelId="{BE84CEEE-0C4D-4DBD-AF3B-ACFCE765E24D}" type="pres">
      <dgm:prSet presAssocID="{34F5D586-3B70-4E49-AD4C-B95B0D73B929}" presName="imgShp" presStyleLbl="fgImgPlace1" presStyleIdx="4" presStyleCnt="5"/>
      <dgm:spPr/>
    </dgm:pt>
    <dgm:pt modelId="{7E568C00-8D81-4472-8F71-1DB780FF5F02}" type="pres">
      <dgm:prSet presAssocID="{34F5D586-3B70-4E49-AD4C-B95B0D73B929}" presName="txShp" presStyleLbl="node1" presStyleIdx="4" presStyleCnt="5">
        <dgm:presLayoutVars>
          <dgm:bulletEnabled val="1"/>
        </dgm:presLayoutVars>
      </dgm:prSet>
      <dgm:spPr/>
      <dgm:t>
        <a:bodyPr/>
        <a:lstStyle/>
        <a:p>
          <a:endParaRPr lang="es-ES"/>
        </a:p>
      </dgm:t>
    </dgm:pt>
  </dgm:ptLst>
  <dgm:cxnLst>
    <dgm:cxn modelId="{A0C16AA3-1520-44F8-8E52-4E26000368EC}" srcId="{494A999B-CE8B-43A2-91FF-D40A4AAF37E3}" destId="{161EF51C-B8CC-4E56-AB80-FEC406EA32C0}" srcOrd="2" destOrd="0" parTransId="{0E2F6266-1D2E-4783-8FE8-E4AC7C577C02}" sibTransId="{45D63F20-B85A-474E-9E38-1B4246493744}"/>
    <dgm:cxn modelId="{F8A39325-A565-4DD0-9CB4-233203F7AEFB}" srcId="{494A999B-CE8B-43A2-91FF-D40A4AAF37E3}" destId="{34F5D586-3B70-4E49-AD4C-B95B0D73B929}" srcOrd="4" destOrd="0" parTransId="{64D9F6F8-3873-4102-8703-BD780225FE84}" sibTransId="{E44F7B8B-D4CB-45B8-9CA3-C440BF288D58}"/>
    <dgm:cxn modelId="{2E75FAF4-27A2-441F-9553-355F86ADD8F1}" srcId="{494A999B-CE8B-43A2-91FF-D40A4AAF37E3}" destId="{7640C2ED-6EB3-4983-A820-10BDC17464ED}" srcOrd="1" destOrd="0" parTransId="{507C8821-A672-4AE5-B1AF-5ED87F9215CF}" sibTransId="{4FA6E759-45C5-4D49-A5CD-821D3FE394C9}"/>
    <dgm:cxn modelId="{DA2B8C59-4CE1-47C4-85B3-F9F64F5AACEF}" srcId="{494A999B-CE8B-43A2-91FF-D40A4AAF37E3}" destId="{DE4A141C-7CF5-48E1-823E-B470C0825415}" srcOrd="3" destOrd="0" parTransId="{9AAF7C9F-B332-42D7-9C73-8257FDD1E69C}" sibTransId="{E30E2845-0945-4E66-AC04-B195274CC397}"/>
    <dgm:cxn modelId="{B9725937-9652-4C5E-B9A7-8D365F601CC0}" srcId="{494A999B-CE8B-43A2-91FF-D40A4AAF37E3}" destId="{777D8A48-78D0-42C5-8E71-E2D45AA5750A}" srcOrd="0" destOrd="0" parTransId="{FED8DF04-7BED-4676-BBC2-7E00D99625ED}" sibTransId="{20F1BCEF-31C6-464E-9C48-738BE76895C0}"/>
    <dgm:cxn modelId="{7A1880F6-8857-4D43-A0A4-D53CA39D802E}" type="presOf" srcId="{494A999B-CE8B-43A2-91FF-D40A4AAF37E3}" destId="{3A31DF1B-DEDA-4A16-A217-0B80DA1072DE}" srcOrd="0" destOrd="0" presId="urn:microsoft.com/office/officeart/2005/8/layout/vList3#1"/>
    <dgm:cxn modelId="{EE5CE017-4913-4796-BD19-BC45B094F182}" type="presOf" srcId="{34F5D586-3B70-4E49-AD4C-B95B0D73B929}" destId="{7E568C00-8D81-4472-8F71-1DB780FF5F02}" srcOrd="0" destOrd="0" presId="urn:microsoft.com/office/officeart/2005/8/layout/vList3#1"/>
    <dgm:cxn modelId="{2EB0C3C0-C3D9-43C2-8A6B-AFF08E17E07C}" type="presOf" srcId="{161EF51C-B8CC-4E56-AB80-FEC406EA32C0}" destId="{462B36F1-427A-4C47-8A3D-BA49513392A9}" srcOrd="0" destOrd="0" presId="urn:microsoft.com/office/officeart/2005/8/layout/vList3#1"/>
    <dgm:cxn modelId="{4F7AC71B-96F1-4333-B870-43846A0BAE75}" type="presOf" srcId="{777D8A48-78D0-42C5-8E71-E2D45AA5750A}" destId="{67C63088-C127-4E15-9D1B-5DBB87651A4F}" srcOrd="0" destOrd="0" presId="urn:microsoft.com/office/officeart/2005/8/layout/vList3#1"/>
    <dgm:cxn modelId="{60A9069E-9518-47F0-A84F-E1D82B7A1AD8}" type="presOf" srcId="{7640C2ED-6EB3-4983-A820-10BDC17464ED}" destId="{94E9B52E-714C-4C62-BC98-AC178C57EAC6}" srcOrd="0" destOrd="0" presId="urn:microsoft.com/office/officeart/2005/8/layout/vList3#1"/>
    <dgm:cxn modelId="{FCC1E29B-5BD3-4217-A83C-5ACF2EEB3909}" type="presOf" srcId="{DE4A141C-7CF5-48E1-823E-B470C0825415}" destId="{FB1D594A-6537-4FC1-BBE5-CC0BF32291C7}" srcOrd="0" destOrd="0" presId="urn:microsoft.com/office/officeart/2005/8/layout/vList3#1"/>
    <dgm:cxn modelId="{E3FAAF58-250F-473D-93AC-77CD266522F5}" type="presParOf" srcId="{3A31DF1B-DEDA-4A16-A217-0B80DA1072DE}" destId="{ADEAAF77-3B22-4C54-A80A-AB9CF1A707FB}" srcOrd="0" destOrd="0" presId="urn:microsoft.com/office/officeart/2005/8/layout/vList3#1"/>
    <dgm:cxn modelId="{3A101499-7BC9-42C0-A19A-480848792823}" type="presParOf" srcId="{ADEAAF77-3B22-4C54-A80A-AB9CF1A707FB}" destId="{C5322E21-2E51-40AD-8D07-0517366E9F26}" srcOrd="0" destOrd="0" presId="urn:microsoft.com/office/officeart/2005/8/layout/vList3#1"/>
    <dgm:cxn modelId="{3BECA646-EA32-41DE-A84C-B6C684069EA3}" type="presParOf" srcId="{ADEAAF77-3B22-4C54-A80A-AB9CF1A707FB}" destId="{67C63088-C127-4E15-9D1B-5DBB87651A4F}" srcOrd="1" destOrd="0" presId="urn:microsoft.com/office/officeart/2005/8/layout/vList3#1"/>
    <dgm:cxn modelId="{65B06687-3220-4614-914E-F953E8E1F963}" type="presParOf" srcId="{3A31DF1B-DEDA-4A16-A217-0B80DA1072DE}" destId="{32CA1BB7-C0B0-4946-ACCB-67A3650B2464}" srcOrd="1" destOrd="0" presId="urn:microsoft.com/office/officeart/2005/8/layout/vList3#1"/>
    <dgm:cxn modelId="{56B87435-9A29-46DB-9A29-99270B79B706}" type="presParOf" srcId="{3A31DF1B-DEDA-4A16-A217-0B80DA1072DE}" destId="{52B2B82C-4D00-4D08-9683-275A1699FDCA}" srcOrd="2" destOrd="0" presId="urn:microsoft.com/office/officeart/2005/8/layout/vList3#1"/>
    <dgm:cxn modelId="{94EA1571-4369-42DE-A0E7-D2D03CAC776A}" type="presParOf" srcId="{52B2B82C-4D00-4D08-9683-275A1699FDCA}" destId="{78CD4557-8DA8-465F-9EF3-789491C54F74}" srcOrd="0" destOrd="0" presId="urn:microsoft.com/office/officeart/2005/8/layout/vList3#1"/>
    <dgm:cxn modelId="{33443A47-4303-4A69-AE7E-F70ACA2FBFF6}" type="presParOf" srcId="{52B2B82C-4D00-4D08-9683-275A1699FDCA}" destId="{94E9B52E-714C-4C62-BC98-AC178C57EAC6}" srcOrd="1" destOrd="0" presId="urn:microsoft.com/office/officeart/2005/8/layout/vList3#1"/>
    <dgm:cxn modelId="{FC415C61-86D3-488E-9563-A8798BDE6F95}" type="presParOf" srcId="{3A31DF1B-DEDA-4A16-A217-0B80DA1072DE}" destId="{1ACF895D-48BC-4C12-972C-E56A72CFD8BB}" srcOrd="3" destOrd="0" presId="urn:microsoft.com/office/officeart/2005/8/layout/vList3#1"/>
    <dgm:cxn modelId="{5B4433B6-5DE5-418D-B402-462900918917}" type="presParOf" srcId="{3A31DF1B-DEDA-4A16-A217-0B80DA1072DE}" destId="{768D1312-B611-4F82-8AF1-EC5C38B771BB}" srcOrd="4" destOrd="0" presId="urn:microsoft.com/office/officeart/2005/8/layout/vList3#1"/>
    <dgm:cxn modelId="{E0CFF15B-7861-45E9-82B7-84142C6FE99C}" type="presParOf" srcId="{768D1312-B611-4F82-8AF1-EC5C38B771BB}" destId="{5FDD7492-3F80-4070-9E2F-A1B213EC56FE}" srcOrd="0" destOrd="0" presId="urn:microsoft.com/office/officeart/2005/8/layout/vList3#1"/>
    <dgm:cxn modelId="{0C90955E-AE9A-4A60-A64D-2CE8558F1AC7}" type="presParOf" srcId="{768D1312-B611-4F82-8AF1-EC5C38B771BB}" destId="{462B36F1-427A-4C47-8A3D-BA49513392A9}" srcOrd="1" destOrd="0" presId="urn:microsoft.com/office/officeart/2005/8/layout/vList3#1"/>
    <dgm:cxn modelId="{1F5DD257-0ECD-4C11-8800-B38BA3C7F4A3}" type="presParOf" srcId="{3A31DF1B-DEDA-4A16-A217-0B80DA1072DE}" destId="{A94E76BB-B924-4C0E-9959-6A138B8DF8A7}" srcOrd="5" destOrd="0" presId="urn:microsoft.com/office/officeart/2005/8/layout/vList3#1"/>
    <dgm:cxn modelId="{A4872AD1-149F-4455-86D4-A3B4901866E6}" type="presParOf" srcId="{3A31DF1B-DEDA-4A16-A217-0B80DA1072DE}" destId="{7B7604BD-5810-484F-A932-54C00F6416F9}" srcOrd="6" destOrd="0" presId="urn:microsoft.com/office/officeart/2005/8/layout/vList3#1"/>
    <dgm:cxn modelId="{C0DA6851-967C-47D2-B4B6-DCD182E9BFEA}" type="presParOf" srcId="{7B7604BD-5810-484F-A932-54C00F6416F9}" destId="{2020D2C8-5866-4668-A772-29FC53F35C87}" srcOrd="0" destOrd="0" presId="urn:microsoft.com/office/officeart/2005/8/layout/vList3#1"/>
    <dgm:cxn modelId="{EBBCC56D-9A72-4294-AE1B-9C34A99B8F04}" type="presParOf" srcId="{7B7604BD-5810-484F-A932-54C00F6416F9}" destId="{FB1D594A-6537-4FC1-BBE5-CC0BF32291C7}" srcOrd="1" destOrd="0" presId="urn:microsoft.com/office/officeart/2005/8/layout/vList3#1"/>
    <dgm:cxn modelId="{29BF7C20-5F46-4A16-AD43-2779ACD405E3}" type="presParOf" srcId="{3A31DF1B-DEDA-4A16-A217-0B80DA1072DE}" destId="{BB660E50-9D06-4C0C-968A-62BDBF11C895}" srcOrd="7" destOrd="0" presId="urn:microsoft.com/office/officeart/2005/8/layout/vList3#1"/>
    <dgm:cxn modelId="{D6D330B4-BBB7-42BD-B681-11D594B6AD7F}" type="presParOf" srcId="{3A31DF1B-DEDA-4A16-A217-0B80DA1072DE}" destId="{EC1252FA-E7C5-43A8-AE64-12225CE75851}" srcOrd="8" destOrd="0" presId="urn:microsoft.com/office/officeart/2005/8/layout/vList3#1"/>
    <dgm:cxn modelId="{28BF1143-9833-4569-9D8E-F9193EB64961}" type="presParOf" srcId="{EC1252FA-E7C5-43A8-AE64-12225CE75851}" destId="{BE84CEEE-0C4D-4DBD-AF3B-ACFCE765E24D}" srcOrd="0" destOrd="0" presId="urn:microsoft.com/office/officeart/2005/8/layout/vList3#1"/>
    <dgm:cxn modelId="{D6DF3976-8571-4306-8825-8F9E3406C589}" type="presParOf" srcId="{EC1252FA-E7C5-43A8-AE64-12225CE75851}" destId="{7E568C00-8D81-4472-8F71-1DB780FF5F02}" srcOrd="1" destOrd="0" presId="urn:microsoft.com/office/officeart/2005/8/layout/vList3#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0EC902-7402-455F-80BE-8560C665D02A}" type="doc">
      <dgm:prSet loTypeId="urn:microsoft.com/office/officeart/2005/8/layout/cycle8" loCatId="cycle" qsTypeId="urn:microsoft.com/office/officeart/2005/8/quickstyle/3d1" qsCatId="3D" csTypeId="urn:microsoft.com/office/officeart/2005/8/colors/accent1_2" csCatId="accent1" phldr="1"/>
      <dgm:spPr/>
      <dgm:t>
        <a:bodyPr/>
        <a:lstStyle/>
        <a:p>
          <a:endParaRPr lang="es-ES"/>
        </a:p>
      </dgm:t>
    </dgm:pt>
    <dgm:pt modelId="{DAA4C859-40CA-497A-B828-EDF2AEF14C99}" type="pres">
      <dgm:prSet presAssocID="{8E0EC902-7402-455F-80BE-8560C665D02A}" presName="compositeShape" presStyleCnt="0">
        <dgm:presLayoutVars>
          <dgm:chMax val="7"/>
          <dgm:dir/>
          <dgm:resizeHandles val="exact"/>
        </dgm:presLayoutVars>
      </dgm:prSet>
      <dgm:spPr/>
      <dgm:t>
        <a:bodyPr/>
        <a:lstStyle/>
        <a:p>
          <a:endParaRPr lang="es-ES"/>
        </a:p>
      </dgm:t>
    </dgm:pt>
  </dgm:ptLst>
  <dgm:cxnLst>
    <dgm:cxn modelId="{CB308361-1165-4FDC-AD39-895BF09E5E39}" type="presOf" srcId="{8E0EC902-7402-455F-80BE-8560C665D02A}" destId="{DAA4C859-40CA-497A-B828-EDF2AEF14C99}" srcOrd="0" destOrd="0" presId="urn:microsoft.com/office/officeart/2005/8/layout/cycle8"/>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5ECD6C-99ED-4697-BB79-99499280E7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9EB30F5-720D-4C2F-9163-9263747E01EC}">
      <dgm:prSet/>
      <dgm:spPr/>
      <dgm:t>
        <a:bodyPr/>
        <a:lstStyle/>
        <a:p>
          <a:pPr rtl="0"/>
          <a:r>
            <a:rPr lang="en-US" b="1" dirty="0" smtClean="0"/>
            <a:t>Authentication</a:t>
          </a:r>
          <a:endParaRPr lang="es-ES" dirty="0"/>
        </a:p>
      </dgm:t>
    </dgm:pt>
    <dgm:pt modelId="{C6616D46-FAFC-44EC-B70B-E908127DA8D4}" type="parTrans" cxnId="{267BA1DB-8386-4A45-9399-1BA438A7E1E9}">
      <dgm:prSet/>
      <dgm:spPr/>
      <dgm:t>
        <a:bodyPr/>
        <a:lstStyle/>
        <a:p>
          <a:endParaRPr lang="es-ES"/>
        </a:p>
      </dgm:t>
    </dgm:pt>
    <dgm:pt modelId="{1DEF58B1-91FD-40A3-ACA4-F2030BD1D876}" type="sibTrans" cxnId="{267BA1DB-8386-4A45-9399-1BA438A7E1E9}">
      <dgm:prSet/>
      <dgm:spPr/>
      <dgm:t>
        <a:bodyPr/>
        <a:lstStyle/>
        <a:p>
          <a:endParaRPr lang="es-ES"/>
        </a:p>
      </dgm:t>
    </dgm:pt>
    <dgm:pt modelId="{57B26AB7-DE2B-4479-8212-3CD3C9128A65}">
      <dgm:prSet/>
      <dgm:spPr/>
      <dgm:t>
        <a:bodyPr/>
        <a:lstStyle/>
        <a:p>
          <a:pPr rtl="0"/>
          <a:r>
            <a:rPr lang="en-US" b="1" dirty="0" smtClean="0"/>
            <a:t>Integrity</a:t>
          </a:r>
          <a:endParaRPr lang="en-US" dirty="0"/>
        </a:p>
      </dgm:t>
    </dgm:pt>
    <dgm:pt modelId="{C7077A51-4291-442D-88F8-5E8C45772310}" type="parTrans" cxnId="{75AA6B30-FD51-47D6-93F0-667A2E09320E}">
      <dgm:prSet/>
      <dgm:spPr/>
      <dgm:t>
        <a:bodyPr/>
        <a:lstStyle/>
        <a:p>
          <a:endParaRPr lang="es-ES"/>
        </a:p>
      </dgm:t>
    </dgm:pt>
    <dgm:pt modelId="{3A0AC5AB-CC07-4A40-A1BD-D4F9EB236D7D}" type="sibTrans" cxnId="{75AA6B30-FD51-47D6-93F0-667A2E09320E}">
      <dgm:prSet/>
      <dgm:spPr/>
      <dgm:t>
        <a:bodyPr/>
        <a:lstStyle/>
        <a:p>
          <a:endParaRPr lang="es-ES"/>
        </a:p>
      </dgm:t>
    </dgm:pt>
    <dgm:pt modelId="{942A783F-A4C6-478C-A450-CB3DD2831263}">
      <dgm:prSet/>
      <dgm:spPr/>
      <dgm:t>
        <a:bodyPr/>
        <a:lstStyle/>
        <a:p>
          <a:pPr rtl="0"/>
          <a:r>
            <a:rPr lang="en-US" b="1" dirty="0" smtClean="0"/>
            <a:t>Non Repudiation</a:t>
          </a:r>
          <a:endParaRPr lang="en-US" dirty="0"/>
        </a:p>
      </dgm:t>
    </dgm:pt>
    <dgm:pt modelId="{AC392487-B2E7-43D0-BB8C-5CBF32C19056}" type="parTrans" cxnId="{43ACFA30-3F0E-4F1C-8CD9-33A9DBFEBAB5}">
      <dgm:prSet/>
      <dgm:spPr/>
      <dgm:t>
        <a:bodyPr/>
        <a:lstStyle/>
        <a:p>
          <a:endParaRPr lang="es-ES"/>
        </a:p>
      </dgm:t>
    </dgm:pt>
    <dgm:pt modelId="{308A36A7-0AD4-41EA-B586-19DB1560400A}" type="sibTrans" cxnId="{43ACFA30-3F0E-4F1C-8CD9-33A9DBFEBAB5}">
      <dgm:prSet/>
      <dgm:spPr/>
      <dgm:t>
        <a:bodyPr/>
        <a:lstStyle/>
        <a:p>
          <a:endParaRPr lang="es-ES"/>
        </a:p>
      </dgm:t>
    </dgm:pt>
    <dgm:pt modelId="{DDB7A294-E7CA-4093-8F8A-75578FBDA62F}">
      <dgm:prSet/>
      <dgm:spPr/>
      <dgm:t>
        <a:bodyPr/>
        <a:lstStyle/>
        <a:p>
          <a:pPr rtl="0"/>
          <a:r>
            <a:rPr lang="en-US" b="1" dirty="0" smtClean="0"/>
            <a:t>Confidentiality</a:t>
          </a:r>
          <a:endParaRPr lang="en-US" dirty="0"/>
        </a:p>
      </dgm:t>
    </dgm:pt>
    <dgm:pt modelId="{155DE706-2E9B-4EA6-A638-31D9B7B132B1}" type="parTrans" cxnId="{46CBAA87-7D34-410F-958D-E454CCEB5F2C}">
      <dgm:prSet/>
      <dgm:spPr/>
      <dgm:t>
        <a:bodyPr/>
        <a:lstStyle/>
        <a:p>
          <a:endParaRPr lang="es-ES"/>
        </a:p>
      </dgm:t>
    </dgm:pt>
    <dgm:pt modelId="{9E7C1E01-62F3-496E-9C3D-F24EEB9157C8}" type="sibTrans" cxnId="{46CBAA87-7D34-410F-958D-E454CCEB5F2C}">
      <dgm:prSet/>
      <dgm:spPr/>
      <dgm:t>
        <a:bodyPr/>
        <a:lstStyle/>
        <a:p>
          <a:endParaRPr lang="es-ES"/>
        </a:p>
      </dgm:t>
    </dgm:pt>
    <dgm:pt modelId="{86A2319A-4FC9-403E-BE00-08FDF56714EB}">
      <dgm:prSet/>
      <dgm:spPr/>
      <dgm:t>
        <a:bodyPr/>
        <a:lstStyle/>
        <a:p>
          <a:pPr rtl="0"/>
          <a:r>
            <a:rPr lang="en-US" b="1" dirty="0" smtClean="0"/>
            <a:t>Availability</a:t>
          </a:r>
          <a:endParaRPr lang="es-ES" dirty="0"/>
        </a:p>
      </dgm:t>
    </dgm:pt>
    <dgm:pt modelId="{614E79F3-DB2F-410D-BE9C-4A18250B1CBB}" type="parTrans" cxnId="{8C036735-6D0E-4A20-B058-7CE748349C6B}">
      <dgm:prSet/>
      <dgm:spPr/>
      <dgm:t>
        <a:bodyPr/>
        <a:lstStyle/>
        <a:p>
          <a:endParaRPr lang="es-ES"/>
        </a:p>
      </dgm:t>
    </dgm:pt>
    <dgm:pt modelId="{6B598BD8-509F-4F06-A9B9-B5E3BD80AE9B}" type="sibTrans" cxnId="{8C036735-6D0E-4A20-B058-7CE748349C6B}">
      <dgm:prSet/>
      <dgm:spPr/>
      <dgm:t>
        <a:bodyPr/>
        <a:lstStyle/>
        <a:p>
          <a:endParaRPr lang="es-ES"/>
        </a:p>
      </dgm:t>
    </dgm:pt>
    <dgm:pt modelId="{96F00C57-C788-4A75-82C2-DFBBE93ACB6B}">
      <dgm:prSet/>
      <dgm:spPr/>
      <dgm:t>
        <a:bodyPr/>
        <a:lstStyle/>
        <a:p>
          <a:pPr rtl="0"/>
          <a:r>
            <a:rPr lang="en-US" b="1" dirty="0" smtClean="0"/>
            <a:t>Authorization</a:t>
          </a:r>
          <a:endParaRPr lang="es-ES" dirty="0"/>
        </a:p>
      </dgm:t>
    </dgm:pt>
    <dgm:pt modelId="{1A9FCC60-FA85-4E94-A398-4E3D25C2F10C}" type="parTrans" cxnId="{EE1E2B85-E8E4-42AC-B22F-9A7417517D03}">
      <dgm:prSet/>
      <dgm:spPr/>
      <dgm:t>
        <a:bodyPr/>
        <a:lstStyle/>
        <a:p>
          <a:endParaRPr lang="es-ES"/>
        </a:p>
      </dgm:t>
    </dgm:pt>
    <dgm:pt modelId="{FBD17452-43AC-4188-8A14-5DF0A35DF060}" type="sibTrans" cxnId="{EE1E2B85-E8E4-42AC-B22F-9A7417517D03}">
      <dgm:prSet/>
      <dgm:spPr/>
      <dgm:t>
        <a:bodyPr/>
        <a:lstStyle/>
        <a:p>
          <a:endParaRPr lang="es-ES"/>
        </a:p>
      </dgm:t>
    </dgm:pt>
    <dgm:pt modelId="{07440BAD-977A-455E-97D7-CF8CC0FA3656}" type="pres">
      <dgm:prSet presAssocID="{E95ECD6C-99ED-4697-BB79-99499280E716}" presName="linear" presStyleCnt="0">
        <dgm:presLayoutVars>
          <dgm:animLvl val="lvl"/>
          <dgm:resizeHandles val="exact"/>
        </dgm:presLayoutVars>
      </dgm:prSet>
      <dgm:spPr/>
      <dgm:t>
        <a:bodyPr/>
        <a:lstStyle/>
        <a:p>
          <a:endParaRPr lang="es-ES"/>
        </a:p>
      </dgm:t>
    </dgm:pt>
    <dgm:pt modelId="{F6EE6C19-2853-4FBD-A383-73804FD965BC}" type="pres">
      <dgm:prSet presAssocID="{A9EB30F5-720D-4C2F-9163-9263747E01EC}" presName="parentText" presStyleLbl="node1" presStyleIdx="0" presStyleCnt="6" custLinFactNeighborX="-2882" custLinFactNeighborY="-433">
        <dgm:presLayoutVars>
          <dgm:chMax val="0"/>
          <dgm:bulletEnabled val="1"/>
        </dgm:presLayoutVars>
      </dgm:prSet>
      <dgm:spPr/>
      <dgm:t>
        <a:bodyPr/>
        <a:lstStyle/>
        <a:p>
          <a:endParaRPr lang="es-ES"/>
        </a:p>
      </dgm:t>
    </dgm:pt>
    <dgm:pt modelId="{CF085F48-B266-4743-B6A1-AFBCCC24E117}" type="pres">
      <dgm:prSet presAssocID="{1DEF58B1-91FD-40A3-ACA4-F2030BD1D876}" presName="spacer" presStyleCnt="0"/>
      <dgm:spPr/>
    </dgm:pt>
    <dgm:pt modelId="{9786FCA4-77F2-4209-863A-6D5140382741}" type="pres">
      <dgm:prSet presAssocID="{57B26AB7-DE2B-4479-8212-3CD3C9128A65}" presName="parentText" presStyleLbl="node1" presStyleIdx="1" presStyleCnt="6">
        <dgm:presLayoutVars>
          <dgm:chMax val="0"/>
          <dgm:bulletEnabled val="1"/>
        </dgm:presLayoutVars>
      </dgm:prSet>
      <dgm:spPr/>
      <dgm:t>
        <a:bodyPr/>
        <a:lstStyle/>
        <a:p>
          <a:endParaRPr lang="es-ES"/>
        </a:p>
      </dgm:t>
    </dgm:pt>
    <dgm:pt modelId="{E101E576-6DAA-4DEB-AB15-C4F708A4C684}" type="pres">
      <dgm:prSet presAssocID="{3A0AC5AB-CC07-4A40-A1BD-D4F9EB236D7D}" presName="spacer" presStyleCnt="0"/>
      <dgm:spPr/>
    </dgm:pt>
    <dgm:pt modelId="{187B0957-19AC-4A95-B1C1-EE74FAF55C8C}" type="pres">
      <dgm:prSet presAssocID="{942A783F-A4C6-478C-A450-CB3DD2831263}" presName="parentText" presStyleLbl="node1" presStyleIdx="2" presStyleCnt="6">
        <dgm:presLayoutVars>
          <dgm:chMax val="0"/>
          <dgm:bulletEnabled val="1"/>
        </dgm:presLayoutVars>
      </dgm:prSet>
      <dgm:spPr/>
      <dgm:t>
        <a:bodyPr/>
        <a:lstStyle/>
        <a:p>
          <a:endParaRPr lang="es-ES"/>
        </a:p>
      </dgm:t>
    </dgm:pt>
    <dgm:pt modelId="{8D9F67AB-F3C8-4663-BE0B-91D72584D96A}" type="pres">
      <dgm:prSet presAssocID="{308A36A7-0AD4-41EA-B586-19DB1560400A}" presName="spacer" presStyleCnt="0"/>
      <dgm:spPr/>
    </dgm:pt>
    <dgm:pt modelId="{325262B1-E971-4A67-9C26-80EC557E35A2}" type="pres">
      <dgm:prSet presAssocID="{DDB7A294-E7CA-4093-8F8A-75578FBDA62F}" presName="parentText" presStyleLbl="node1" presStyleIdx="3" presStyleCnt="6">
        <dgm:presLayoutVars>
          <dgm:chMax val="0"/>
          <dgm:bulletEnabled val="1"/>
        </dgm:presLayoutVars>
      </dgm:prSet>
      <dgm:spPr/>
      <dgm:t>
        <a:bodyPr/>
        <a:lstStyle/>
        <a:p>
          <a:endParaRPr lang="es-ES"/>
        </a:p>
      </dgm:t>
    </dgm:pt>
    <dgm:pt modelId="{CC9AAFD4-B8D8-407D-8857-533AC9F5FF65}" type="pres">
      <dgm:prSet presAssocID="{9E7C1E01-62F3-496E-9C3D-F24EEB9157C8}" presName="spacer" presStyleCnt="0"/>
      <dgm:spPr/>
    </dgm:pt>
    <dgm:pt modelId="{ED2DF116-7070-4472-8501-28469EB5FE7B}" type="pres">
      <dgm:prSet presAssocID="{86A2319A-4FC9-403E-BE00-08FDF56714EB}" presName="parentText" presStyleLbl="node1" presStyleIdx="4" presStyleCnt="6">
        <dgm:presLayoutVars>
          <dgm:chMax val="0"/>
          <dgm:bulletEnabled val="1"/>
        </dgm:presLayoutVars>
      </dgm:prSet>
      <dgm:spPr/>
      <dgm:t>
        <a:bodyPr/>
        <a:lstStyle/>
        <a:p>
          <a:endParaRPr lang="es-ES"/>
        </a:p>
      </dgm:t>
    </dgm:pt>
    <dgm:pt modelId="{2984BF30-E21F-4953-AF81-1B1F18E518AE}" type="pres">
      <dgm:prSet presAssocID="{6B598BD8-509F-4F06-A9B9-B5E3BD80AE9B}" presName="spacer" presStyleCnt="0"/>
      <dgm:spPr/>
    </dgm:pt>
    <dgm:pt modelId="{66D9132B-92D8-43CF-BF62-97DF7E8F7812}" type="pres">
      <dgm:prSet presAssocID="{96F00C57-C788-4A75-82C2-DFBBE93ACB6B}" presName="parentText" presStyleLbl="node1" presStyleIdx="5" presStyleCnt="6">
        <dgm:presLayoutVars>
          <dgm:chMax val="0"/>
          <dgm:bulletEnabled val="1"/>
        </dgm:presLayoutVars>
      </dgm:prSet>
      <dgm:spPr/>
      <dgm:t>
        <a:bodyPr/>
        <a:lstStyle/>
        <a:p>
          <a:endParaRPr lang="es-ES"/>
        </a:p>
      </dgm:t>
    </dgm:pt>
  </dgm:ptLst>
  <dgm:cxnLst>
    <dgm:cxn modelId="{29C988AC-2547-4843-8A02-7DF2DE07E74A}" type="presOf" srcId="{57B26AB7-DE2B-4479-8212-3CD3C9128A65}" destId="{9786FCA4-77F2-4209-863A-6D5140382741}" srcOrd="0" destOrd="0" presId="urn:microsoft.com/office/officeart/2005/8/layout/vList2"/>
    <dgm:cxn modelId="{1F88CE82-D58F-4059-B975-06BF6DFDF92D}" type="presOf" srcId="{A9EB30F5-720D-4C2F-9163-9263747E01EC}" destId="{F6EE6C19-2853-4FBD-A383-73804FD965BC}" srcOrd="0" destOrd="0" presId="urn:microsoft.com/office/officeart/2005/8/layout/vList2"/>
    <dgm:cxn modelId="{82804A70-9E78-4BEE-AF3A-63A56921617E}" type="presOf" srcId="{DDB7A294-E7CA-4093-8F8A-75578FBDA62F}" destId="{325262B1-E971-4A67-9C26-80EC557E35A2}" srcOrd="0" destOrd="0" presId="urn:microsoft.com/office/officeart/2005/8/layout/vList2"/>
    <dgm:cxn modelId="{91E0987F-679E-4F1E-87A8-317D68B78091}" type="presOf" srcId="{942A783F-A4C6-478C-A450-CB3DD2831263}" destId="{187B0957-19AC-4A95-B1C1-EE74FAF55C8C}" srcOrd="0" destOrd="0" presId="urn:microsoft.com/office/officeart/2005/8/layout/vList2"/>
    <dgm:cxn modelId="{8C036735-6D0E-4A20-B058-7CE748349C6B}" srcId="{E95ECD6C-99ED-4697-BB79-99499280E716}" destId="{86A2319A-4FC9-403E-BE00-08FDF56714EB}" srcOrd="4" destOrd="0" parTransId="{614E79F3-DB2F-410D-BE9C-4A18250B1CBB}" sibTransId="{6B598BD8-509F-4F06-A9B9-B5E3BD80AE9B}"/>
    <dgm:cxn modelId="{267BA1DB-8386-4A45-9399-1BA438A7E1E9}" srcId="{E95ECD6C-99ED-4697-BB79-99499280E716}" destId="{A9EB30F5-720D-4C2F-9163-9263747E01EC}" srcOrd="0" destOrd="0" parTransId="{C6616D46-FAFC-44EC-B70B-E908127DA8D4}" sibTransId="{1DEF58B1-91FD-40A3-ACA4-F2030BD1D876}"/>
    <dgm:cxn modelId="{EE1E2B85-E8E4-42AC-B22F-9A7417517D03}" srcId="{E95ECD6C-99ED-4697-BB79-99499280E716}" destId="{96F00C57-C788-4A75-82C2-DFBBE93ACB6B}" srcOrd="5" destOrd="0" parTransId="{1A9FCC60-FA85-4E94-A398-4E3D25C2F10C}" sibTransId="{FBD17452-43AC-4188-8A14-5DF0A35DF060}"/>
    <dgm:cxn modelId="{7F3884C0-C6E2-4070-9E2D-D8B19F7AD1D3}" type="presOf" srcId="{96F00C57-C788-4A75-82C2-DFBBE93ACB6B}" destId="{66D9132B-92D8-43CF-BF62-97DF7E8F7812}" srcOrd="0" destOrd="0" presId="urn:microsoft.com/office/officeart/2005/8/layout/vList2"/>
    <dgm:cxn modelId="{46CBAA87-7D34-410F-958D-E454CCEB5F2C}" srcId="{E95ECD6C-99ED-4697-BB79-99499280E716}" destId="{DDB7A294-E7CA-4093-8F8A-75578FBDA62F}" srcOrd="3" destOrd="0" parTransId="{155DE706-2E9B-4EA6-A638-31D9B7B132B1}" sibTransId="{9E7C1E01-62F3-496E-9C3D-F24EEB9157C8}"/>
    <dgm:cxn modelId="{43ACFA30-3F0E-4F1C-8CD9-33A9DBFEBAB5}" srcId="{E95ECD6C-99ED-4697-BB79-99499280E716}" destId="{942A783F-A4C6-478C-A450-CB3DD2831263}" srcOrd="2" destOrd="0" parTransId="{AC392487-B2E7-43D0-BB8C-5CBF32C19056}" sibTransId="{308A36A7-0AD4-41EA-B586-19DB1560400A}"/>
    <dgm:cxn modelId="{621A2B2E-2BF8-4EBB-AAE1-5820DE8E005C}" type="presOf" srcId="{E95ECD6C-99ED-4697-BB79-99499280E716}" destId="{07440BAD-977A-455E-97D7-CF8CC0FA3656}" srcOrd="0" destOrd="0" presId="urn:microsoft.com/office/officeart/2005/8/layout/vList2"/>
    <dgm:cxn modelId="{231D4A84-3BFA-4EE0-B5D5-0971B382433F}" type="presOf" srcId="{86A2319A-4FC9-403E-BE00-08FDF56714EB}" destId="{ED2DF116-7070-4472-8501-28469EB5FE7B}" srcOrd="0" destOrd="0" presId="urn:microsoft.com/office/officeart/2005/8/layout/vList2"/>
    <dgm:cxn modelId="{75AA6B30-FD51-47D6-93F0-667A2E09320E}" srcId="{E95ECD6C-99ED-4697-BB79-99499280E716}" destId="{57B26AB7-DE2B-4479-8212-3CD3C9128A65}" srcOrd="1" destOrd="0" parTransId="{C7077A51-4291-442D-88F8-5E8C45772310}" sibTransId="{3A0AC5AB-CC07-4A40-A1BD-D4F9EB236D7D}"/>
    <dgm:cxn modelId="{8E078C4D-DB87-40A0-9DFA-22E4325A3B90}" type="presParOf" srcId="{07440BAD-977A-455E-97D7-CF8CC0FA3656}" destId="{F6EE6C19-2853-4FBD-A383-73804FD965BC}" srcOrd="0" destOrd="0" presId="urn:microsoft.com/office/officeart/2005/8/layout/vList2"/>
    <dgm:cxn modelId="{846CB832-29D6-4B6E-8368-E671D075FCD0}" type="presParOf" srcId="{07440BAD-977A-455E-97D7-CF8CC0FA3656}" destId="{CF085F48-B266-4743-B6A1-AFBCCC24E117}" srcOrd="1" destOrd="0" presId="urn:microsoft.com/office/officeart/2005/8/layout/vList2"/>
    <dgm:cxn modelId="{C61E98AF-FE45-4A5C-A693-4C8A6BA5AC1D}" type="presParOf" srcId="{07440BAD-977A-455E-97D7-CF8CC0FA3656}" destId="{9786FCA4-77F2-4209-863A-6D5140382741}" srcOrd="2" destOrd="0" presId="urn:microsoft.com/office/officeart/2005/8/layout/vList2"/>
    <dgm:cxn modelId="{B156EF27-78A7-4CA0-9FE3-E49552753B78}" type="presParOf" srcId="{07440BAD-977A-455E-97D7-CF8CC0FA3656}" destId="{E101E576-6DAA-4DEB-AB15-C4F708A4C684}" srcOrd="3" destOrd="0" presId="urn:microsoft.com/office/officeart/2005/8/layout/vList2"/>
    <dgm:cxn modelId="{E256E404-13DF-4798-BEB9-8CDF205A1C30}" type="presParOf" srcId="{07440BAD-977A-455E-97D7-CF8CC0FA3656}" destId="{187B0957-19AC-4A95-B1C1-EE74FAF55C8C}" srcOrd="4" destOrd="0" presId="urn:microsoft.com/office/officeart/2005/8/layout/vList2"/>
    <dgm:cxn modelId="{82A2AE0C-0FF5-42DC-B3BF-EC1311F08366}" type="presParOf" srcId="{07440BAD-977A-455E-97D7-CF8CC0FA3656}" destId="{8D9F67AB-F3C8-4663-BE0B-91D72584D96A}" srcOrd="5" destOrd="0" presId="urn:microsoft.com/office/officeart/2005/8/layout/vList2"/>
    <dgm:cxn modelId="{D4502C47-6DA4-4496-8ED1-EE9D302165F0}" type="presParOf" srcId="{07440BAD-977A-455E-97D7-CF8CC0FA3656}" destId="{325262B1-E971-4A67-9C26-80EC557E35A2}" srcOrd="6" destOrd="0" presId="urn:microsoft.com/office/officeart/2005/8/layout/vList2"/>
    <dgm:cxn modelId="{C55DC157-2A34-4564-9187-B923DD7310B1}" type="presParOf" srcId="{07440BAD-977A-455E-97D7-CF8CC0FA3656}" destId="{CC9AAFD4-B8D8-407D-8857-533AC9F5FF65}" srcOrd="7" destOrd="0" presId="urn:microsoft.com/office/officeart/2005/8/layout/vList2"/>
    <dgm:cxn modelId="{869550D6-6182-4070-9B93-B6F4530E51F1}" type="presParOf" srcId="{07440BAD-977A-455E-97D7-CF8CC0FA3656}" destId="{ED2DF116-7070-4472-8501-28469EB5FE7B}" srcOrd="8" destOrd="0" presId="urn:microsoft.com/office/officeart/2005/8/layout/vList2"/>
    <dgm:cxn modelId="{A3821F47-34B4-40D0-A960-69CDBD6F454D}" type="presParOf" srcId="{07440BAD-977A-455E-97D7-CF8CC0FA3656}" destId="{2984BF30-E21F-4953-AF81-1B1F18E518AE}" srcOrd="9" destOrd="0" presId="urn:microsoft.com/office/officeart/2005/8/layout/vList2"/>
    <dgm:cxn modelId="{163D6FEA-DD03-44DD-A7E3-0B56788C596B}" type="presParOf" srcId="{07440BAD-977A-455E-97D7-CF8CC0FA3656}" destId="{66D9132B-92D8-43CF-BF62-97DF7E8F7812}" srcOrd="10" destOrd="0" presId="urn:microsoft.com/office/officeart/2005/8/layout/vList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5AD3FF-5582-48D3-9B25-C6498785AA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C06B049-70B4-48C6-A641-F695B1F36C0F}">
      <dgm:prSet/>
      <dgm:spPr>
        <a:solidFill>
          <a:srgbClr val="FF0000"/>
        </a:solidFill>
      </dgm:spPr>
      <dgm:t>
        <a:bodyPr/>
        <a:lstStyle/>
        <a:p>
          <a:pPr rtl="0"/>
          <a:r>
            <a:rPr lang="en-US" b="1" dirty="0" smtClean="0">
              <a:solidFill>
                <a:schemeClr val="tx1"/>
              </a:solidFill>
            </a:rPr>
            <a:t>S</a:t>
          </a:r>
          <a:r>
            <a:rPr lang="en-US" b="1" dirty="0" smtClean="0"/>
            <a:t>poofing</a:t>
          </a:r>
          <a:r>
            <a:rPr lang="en-US" dirty="0" smtClean="0"/>
            <a:t>. </a:t>
          </a:r>
          <a:endParaRPr lang="es-ES" dirty="0"/>
        </a:p>
      </dgm:t>
    </dgm:pt>
    <dgm:pt modelId="{4E30B53A-4F36-471C-9668-0A4E525BE660}" type="parTrans" cxnId="{FB0CF2AD-BADB-40AE-93D8-A8160C2D5B9D}">
      <dgm:prSet/>
      <dgm:spPr/>
      <dgm:t>
        <a:bodyPr/>
        <a:lstStyle/>
        <a:p>
          <a:endParaRPr lang="es-ES"/>
        </a:p>
      </dgm:t>
    </dgm:pt>
    <dgm:pt modelId="{E2C7EFEA-2A62-4902-8829-D7CE9B6B0A8A}" type="sibTrans" cxnId="{FB0CF2AD-BADB-40AE-93D8-A8160C2D5B9D}">
      <dgm:prSet/>
      <dgm:spPr/>
      <dgm:t>
        <a:bodyPr/>
        <a:lstStyle/>
        <a:p>
          <a:endParaRPr lang="es-ES"/>
        </a:p>
      </dgm:t>
    </dgm:pt>
    <dgm:pt modelId="{80AEF373-5342-4A1F-9DDC-359689B8EA8C}">
      <dgm:prSet/>
      <dgm:spPr>
        <a:solidFill>
          <a:srgbClr val="FF0000"/>
        </a:solidFill>
      </dgm:spPr>
      <dgm:t>
        <a:bodyPr/>
        <a:lstStyle/>
        <a:p>
          <a:pPr rtl="0"/>
          <a:r>
            <a:rPr lang="en-US" b="1" dirty="0" smtClean="0">
              <a:solidFill>
                <a:schemeClr val="tx1"/>
              </a:solidFill>
            </a:rPr>
            <a:t>T</a:t>
          </a:r>
          <a:r>
            <a:rPr lang="en-US" b="1" dirty="0" smtClean="0"/>
            <a:t>ampering</a:t>
          </a:r>
          <a:r>
            <a:rPr lang="en-US" dirty="0" smtClean="0"/>
            <a:t>. </a:t>
          </a:r>
          <a:endParaRPr lang="es-ES" dirty="0"/>
        </a:p>
      </dgm:t>
    </dgm:pt>
    <dgm:pt modelId="{0A0F2112-6476-4B90-A32E-88775898D415}" type="parTrans" cxnId="{40A7996C-34A2-4E09-8C95-0A2433386AF9}">
      <dgm:prSet/>
      <dgm:spPr/>
      <dgm:t>
        <a:bodyPr/>
        <a:lstStyle/>
        <a:p>
          <a:endParaRPr lang="es-ES"/>
        </a:p>
      </dgm:t>
    </dgm:pt>
    <dgm:pt modelId="{47EA36FE-3581-4A31-8A2E-F34841BE8075}" type="sibTrans" cxnId="{40A7996C-34A2-4E09-8C95-0A2433386AF9}">
      <dgm:prSet/>
      <dgm:spPr/>
      <dgm:t>
        <a:bodyPr/>
        <a:lstStyle/>
        <a:p>
          <a:endParaRPr lang="es-ES"/>
        </a:p>
      </dgm:t>
    </dgm:pt>
    <dgm:pt modelId="{8170CFB0-D329-4608-BBF2-EC3BC9DBF17A}">
      <dgm:prSet/>
      <dgm:spPr>
        <a:solidFill>
          <a:srgbClr val="FF0000"/>
        </a:solidFill>
      </dgm:spPr>
      <dgm:t>
        <a:bodyPr/>
        <a:lstStyle/>
        <a:p>
          <a:pPr rtl="0"/>
          <a:r>
            <a:rPr lang="en-US" b="1" dirty="0" smtClean="0">
              <a:solidFill>
                <a:schemeClr val="tx1"/>
              </a:solidFill>
            </a:rPr>
            <a:t>R</a:t>
          </a:r>
          <a:r>
            <a:rPr lang="en-US" b="1" dirty="0" smtClean="0"/>
            <a:t>epudiation</a:t>
          </a:r>
          <a:r>
            <a:rPr lang="en-US" dirty="0" smtClean="0"/>
            <a:t>. </a:t>
          </a:r>
          <a:endParaRPr lang="es-ES" dirty="0"/>
        </a:p>
      </dgm:t>
    </dgm:pt>
    <dgm:pt modelId="{314F9EBA-78B5-4C88-842A-C7147F87819D}" type="parTrans" cxnId="{C3220592-7B2F-498E-B7F9-F31E2C949E61}">
      <dgm:prSet/>
      <dgm:spPr/>
      <dgm:t>
        <a:bodyPr/>
        <a:lstStyle/>
        <a:p>
          <a:endParaRPr lang="es-ES"/>
        </a:p>
      </dgm:t>
    </dgm:pt>
    <dgm:pt modelId="{60A73C59-52E2-4951-BDA2-36EF048808F9}" type="sibTrans" cxnId="{C3220592-7B2F-498E-B7F9-F31E2C949E61}">
      <dgm:prSet/>
      <dgm:spPr/>
      <dgm:t>
        <a:bodyPr/>
        <a:lstStyle/>
        <a:p>
          <a:endParaRPr lang="es-ES"/>
        </a:p>
      </dgm:t>
    </dgm:pt>
    <dgm:pt modelId="{072375CC-73A5-4938-AAD0-0898834DA7D2}">
      <dgm:prSet/>
      <dgm:spPr>
        <a:solidFill>
          <a:srgbClr val="FF0000"/>
        </a:solidFill>
      </dgm:spPr>
      <dgm:t>
        <a:bodyPr/>
        <a:lstStyle/>
        <a:p>
          <a:pPr rtl="0"/>
          <a:r>
            <a:rPr lang="en-US" b="1" dirty="0" smtClean="0">
              <a:solidFill>
                <a:schemeClr val="tx1"/>
              </a:solidFill>
            </a:rPr>
            <a:t>I</a:t>
          </a:r>
          <a:r>
            <a:rPr lang="en-US" b="1" dirty="0" smtClean="0"/>
            <a:t>nformation disclosure</a:t>
          </a:r>
          <a:r>
            <a:rPr lang="en-US" dirty="0" smtClean="0"/>
            <a:t>. </a:t>
          </a:r>
          <a:endParaRPr lang="es-ES" dirty="0"/>
        </a:p>
      </dgm:t>
    </dgm:pt>
    <dgm:pt modelId="{6B1AD9EF-93EA-4B49-B7A0-F8F23B3D80FB}" type="parTrans" cxnId="{BBF99886-BE1C-4420-9173-773282B004A3}">
      <dgm:prSet/>
      <dgm:spPr/>
      <dgm:t>
        <a:bodyPr/>
        <a:lstStyle/>
        <a:p>
          <a:endParaRPr lang="es-ES"/>
        </a:p>
      </dgm:t>
    </dgm:pt>
    <dgm:pt modelId="{343BF0BA-2D53-48F5-94E7-B8D9B944CC94}" type="sibTrans" cxnId="{BBF99886-BE1C-4420-9173-773282B004A3}">
      <dgm:prSet/>
      <dgm:spPr/>
      <dgm:t>
        <a:bodyPr/>
        <a:lstStyle/>
        <a:p>
          <a:endParaRPr lang="es-ES"/>
        </a:p>
      </dgm:t>
    </dgm:pt>
    <dgm:pt modelId="{D02F3F94-9B1E-4BDA-9E54-4E71BD300630}">
      <dgm:prSet/>
      <dgm:spPr>
        <a:solidFill>
          <a:srgbClr val="FF0000"/>
        </a:solidFill>
      </dgm:spPr>
      <dgm:t>
        <a:bodyPr/>
        <a:lstStyle/>
        <a:p>
          <a:pPr rtl="0"/>
          <a:r>
            <a:rPr lang="en-US" b="1" dirty="0" smtClean="0">
              <a:solidFill>
                <a:schemeClr val="tx1"/>
              </a:solidFill>
            </a:rPr>
            <a:t>D</a:t>
          </a:r>
          <a:r>
            <a:rPr lang="en-US" b="1" dirty="0" smtClean="0"/>
            <a:t>enial of service.</a:t>
          </a:r>
          <a:endParaRPr lang="es-ES" dirty="0"/>
        </a:p>
      </dgm:t>
    </dgm:pt>
    <dgm:pt modelId="{5678B5FC-9528-49E6-8E67-47C22EC7E1E8}" type="parTrans" cxnId="{0943F3ED-AD0D-4B76-9E57-88F63F6D468E}">
      <dgm:prSet/>
      <dgm:spPr/>
      <dgm:t>
        <a:bodyPr/>
        <a:lstStyle/>
        <a:p>
          <a:endParaRPr lang="es-ES"/>
        </a:p>
      </dgm:t>
    </dgm:pt>
    <dgm:pt modelId="{E39A28E8-2C76-4E00-8ADA-FB20BC60E7F1}" type="sibTrans" cxnId="{0943F3ED-AD0D-4B76-9E57-88F63F6D468E}">
      <dgm:prSet/>
      <dgm:spPr/>
      <dgm:t>
        <a:bodyPr/>
        <a:lstStyle/>
        <a:p>
          <a:endParaRPr lang="es-ES"/>
        </a:p>
      </dgm:t>
    </dgm:pt>
    <dgm:pt modelId="{43B56B65-9A40-4122-8FC0-B8981FD5B983}">
      <dgm:prSet/>
      <dgm:spPr>
        <a:solidFill>
          <a:srgbClr val="FF0000"/>
        </a:solidFill>
      </dgm:spPr>
      <dgm:t>
        <a:bodyPr/>
        <a:lstStyle/>
        <a:p>
          <a:pPr rtl="0"/>
          <a:r>
            <a:rPr lang="en-US" b="1" dirty="0" smtClean="0">
              <a:solidFill>
                <a:schemeClr val="tx1"/>
              </a:solidFill>
            </a:rPr>
            <a:t>E</a:t>
          </a:r>
          <a:r>
            <a:rPr lang="en-US" b="1" dirty="0" smtClean="0"/>
            <a:t>levation of privilege.</a:t>
          </a:r>
          <a:endParaRPr lang="es-ES" b="0" i="0" baseline="0" dirty="0"/>
        </a:p>
      </dgm:t>
    </dgm:pt>
    <dgm:pt modelId="{0A7BAB3A-1C9F-4DFA-B282-70B24FFEC6D2}" type="sibTrans" cxnId="{783A1E95-EC9F-4BAB-85A4-E9DA4447B534}">
      <dgm:prSet/>
      <dgm:spPr/>
      <dgm:t>
        <a:bodyPr/>
        <a:lstStyle/>
        <a:p>
          <a:endParaRPr lang="es-ES"/>
        </a:p>
      </dgm:t>
    </dgm:pt>
    <dgm:pt modelId="{14B9FA3A-9FB0-4BC1-92BD-7DDF3614F7E3}" type="parTrans" cxnId="{783A1E95-EC9F-4BAB-85A4-E9DA4447B534}">
      <dgm:prSet/>
      <dgm:spPr/>
      <dgm:t>
        <a:bodyPr/>
        <a:lstStyle/>
        <a:p>
          <a:endParaRPr lang="es-ES"/>
        </a:p>
      </dgm:t>
    </dgm:pt>
    <dgm:pt modelId="{7C76BFD8-706A-4B89-A343-2120714A6EEC}" type="pres">
      <dgm:prSet presAssocID="{2A5AD3FF-5582-48D3-9B25-C6498785AA6E}" presName="linear" presStyleCnt="0">
        <dgm:presLayoutVars>
          <dgm:animLvl val="lvl"/>
          <dgm:resizeHandles val="exact"/>
        </dgm:presLayoutVars>
      </dgm:prSet>
      <dgm:spPr/>
      <dgm:t>
        <a:bodyPr/>
        <a:lstStyle/>
        <a:p>
          <a:endParaRPr lang="es-ES"/>
        </a:p>
      </dgm:t>
    </dgm:pt>
    <dgm:pt modelId="{37C9855E-6CAB-4396-A51B-E48E6CC286C1}" type="pres">
      <dgm:prSet presAssocID="{EC06B049-70B4-48C6-A641-F695B1F36C0F}" presName="parentText" presStyleLbl="node1" presStyleIdx="0" presStyleCnt="6" custLinFactNeighborX="1613">
        <dgm:presLayoutVars>
          <dgm:chMax val="0"/>
          <dgm:bulletEnabled val="1"/>
        </dgm:presLayoutVars>
      </dgm:prSet>
      <dgm:spPr/>
      <dgm:t>
        <a:bodyPr/>
        <a:lstStyle/>
        <a:p>
          <a:endParaRPr lang="es-ES"/>
        </a:p>
      </dgm:t>
    </dgm:pt>
    <dgm:pt modelId="{4DA9B6BA-1879-47BF-8218-A1C277379BA5}" type="pres">
      <dgm:prSet presAssocID="{E2C7EFEA-2A62-4902-8829-D7CE9B6B0A8A}" presName="spacer" presStyleCnt="0"/>
      <dgm:spPr/>
    </dgm:pt>
    <dgm:pt modelId="{056324F0-ADF2-4146-8E1F-CD2DCF036E18}" type="pres">
      <dgm:prSet presAssocID="{80AEF373-5342-4A1F-9DDC-359689B8EA8C}" presName="parentText" presStyleLbl="node1" presStyleIdx="1" presStyleCnt="6">
        <dgm:presLayoutVars>
          <dgm:chMax val="0"/>
          <dgm:bulletEnabled val="1"/>
        </dgm:presLayoutVars>
      </dgm:prSet>
      <dgm:spPr/>
      <dgm:t>
        <a:bodyPr/>
        <a:lstStyle/>
        <a:p>
          <a:endParaRPr lang="es-ES"/>
        </a:p>
      </dgm:t>
    </dgm:pt>
    <dgm:pt modelId="{19F93781-80C3-4B2A-96D1-0027158469B8}" type="pres">
      <dgm:prSet presAssocID="{47EA36FE-3581-4A31-8A2E-F34841BE8075}" presName="spacer" presStyleCnt="0"/>
      <dgm:spPr/>
    </dgm:pt>
    <dgm:pt modelId="{7E0A8EF1-379A-40FE-8DF5-B8359E7358CC}" type="pres">
      <dgm:prSet presAssocID="{8170CFB0-D329-4608-BBF2-EC3BC9DBF17A}" presName="parentText" presStyleLbl="node1" presStyleIdx="2" presStyleCnt="6">
        <dgm:presLayoutVars>
          <dgm:chMax val="0"/>
          <dgm:bulletEnabled val="1"/>
        </dgm:presLayoutVars>
      </dgm:prSet>
      <dgm:spPr/>
      <dgm:t>
        <a:bodyPr/>
        <a:lstStyle/>
        <a:p>
          <a:endParaRPr lang="es-ES"/>
        </a:p>
      </dgm:t>
    </dgm:pt>
    <dgm:pt modelId="{353450E4-AE8A-4D67-9BA8-BB9C32864641}" type="pres">
      <dgm:prSet presAssocID="{60A73C59-52E2-4951-BDA2-36EF048808F9}" presName="spacer" presStyleCnt="0"/>
      <dgm:spPr/>
    </dgm:pt>
    <dgm:pt modelId="{901928E2-2ED3-4C15-8E2C-E7FB869B3BD5}" type="pres">
      <dgm:prSet presAssocID="{072375CC-73A5-4938-AAD0-0898834DA7D2}" presName="parentText" presStyleLbl="node1" presStyleIdx="3" presStyleCnt="6">
        <dgm:presLayoutVars>
          <dgm:chMax val="0"/>
          <dgm:bulletEnabled val="1"/>
        </dgm:presLayoutVars>
      </dgm:prSet>
      <dgm:spPr/>
      <dgm:t>
        <a:bodyPr/>
        <a:lstStyle/>
        <a:p>
          <a:endParaRPr lang="es-ES"/>
        </a:p>
      </dgm:t>
    </dgm:pt>
    <dgm:pt modelId="{843826BD-7BD7-4DBA-9200-767704220703}" type="pres">
      <dgm:prSet presAssocID="{343BF0BA-2D53-48F5-94E7-B8D9B944CC94}" presName="spacer" presStyleCnt="0"/>
      <dgm:spPr/>
    </dgm:pt>
    <dgm:pt modelId="{DEA08A5B-83AF-4C01-8AC6-0BE2E0A8C551}" type="pres">
      <dgm:prSet presAssocID="{D02F3F94-9B1E-4BDA-9E54-4E71BD300630}" presName="parentText" presStyleLbl="node1" presStyleIdx="4" presStyleCnt="6">
        <dgm:presLayoutVars>
          <dgm:chMax val="0"/>
          <dgm:bulletEnabled val="1"/>
        </dgm:presLayoutVars>
      </dgm:prSet>
      <dgm:spPr/>
      <dgm:t>
        <a:bodyPr/>
        <a:lstStyle/>
        <a:p>
          <a:endParaRPr lang="es-ES"/>
        </a:p>
      </dgm:t>
    </dgm:pt>
    <dgm:pt modelId="{D78D2965-2FF7-4960-AC64-38FC6552FBC5}" type="pres">
      <dgm:prSet presAssocID="{E39A28E8-2C76-4E00-8ADA-FB20BC60E7F1}" presName="spacer" presStyleCnt="0"/>
      <dgm:spPr/>
    </dgm:pt>
    <dgm:pt modelId="{5584B53D-876D-46C6-AD6F-985717C92A28}" type="pres">
      <dgm:prSet presAssocID="{43B56B65-9A40-4122-8FC0-B8981FD5B983}" presName="parentText" presStyleLbl="node1" presStyleIdx="5" presStyleCnt="6">
        <dgm:presLayoutVars>
          <dgm:chMax val="0"/>
          <dgm:bulletEnabled val="1"/>
        </dgm:presLayoutVars>
      </dgm:prSet>
      <dgm:spPr/>
      <dgm:t>
        <a:bodyPr/>
        <a:lstStyle/>
        <a:p>
          <a:endParaRPr lang="es-ES"/>
        </a:p>
      </dgm:t>
    </dgm:pt>
  </dgm:ptLst>
  <dgm:cxnLst>
    <dgm:cxn modelId="{4C68E0B5-6689-4E99-9161-840D81D3F67A}" type="presOf" srcId="{80AEF373-5342-4A1F-9DDC-359689B8EA8C}" destId="{056324F0-ADF2-4146-8E1F-CD2DCF036E18}" srcOrd="0" destOrd="0" presId="urn:microsoft.com/office/officeart/2005/8/layout/vList2"/>
    <dgm:cxn modelId="{4146DDDB-8CC7-4050-8084-93AA45FD80F7}" type="presOf" srcId="{072375CC-73A5-4938-AAD0-0898834DA7D2}" destId="{901928E2-2ED3-4C15-8E2C-E7FB869B3BD5}" srcOrd="0" destOrd="0" presId="urn:microsoft.com/office/officeart/2005/8/layout/vList2"/>
    <dgm:cxn modelId="{40A7996C-34A2-4E09-8C95-0A2433386AF9}" srcId="{2A5AD3FF-5582-48D3-9B25-C6498785AA6E}" destId="{80AEF373-5342-4A1F-9DDC-359689B8EA8C}" srcOrd="1" destOrd="0" parTransId="{0A0F2112-6476-4B90-A32E-88775898D415}" sibTransId="{47EA36FE-3581-4A31-8A2E-F34841BE8075}"/>
    <dgm:cxn modelId="{C3220592-7B2F-498E-B7F9-F31E2C949E61}" srcId="{2A5AD3FF-5582-48D3-9B25-C6498785AA6E}" destId="{8170CFB0-D329-4608-BBF2-EC3BC9DBF17A}" srcOrd="2" destOrd="0" parTransId="{314F9EBA-78B5-4C88-842A-C7147F87819D}" sibTransId="{60A73C59-52E2-4951-BDA2-36EF048808F9}"/>
    <dgm:cxn modelId="{FB0CF2AD-BADB-40AE-93D8-A8160C2D5B9D}" srcId="{2A5AD3FF-5582-48D3-9B25-C6498785AA6E}" destId="{EC06B049-70B4-48C6-A641-F695B1F36C0F}" srcOrd="0" destOrd="0" parTransId="{4E30B53A-4F36-471C-9668-0A4E525BE660}" sibTransId="{E2C7EFEA-2A62-4902-8829-D7CE9B6B0A8A}"/>
    <dgm:cxn modelId="{FDD3D2AE-2FEF-4862-82D3-A372FAC7EB01}" type="presOf" srcId="{EC06B049-70B4-48C6-A641-F695B1F36C0F}" destId="{37C9855E-6CAB-4396-A51B-E48E6CC286C1}" srcOrd="0" destOrd="0" presId="urn:microsoft.com/office/officeart/2005/8/layout/vList2"/>
    <dgm:cxn modelId="{5D300E6E-ABD3-4BD5-8199-1184B1F475FF}" type="presOf" srcId="{8170CFB0-D329-4608-BBF2-EC3BC9DBF17A}" destId="{7E0A8EF1-379A-40FE-8DF5-B8359E7358CC}" srcOrd="0" destOrd="0" presId="urn:microsoft.com/office/officeart/2005/8/layout/vList2"/>
    <dgm:cxn modelId="{BBF99886-BE1C-4420-9173-773282B004A3}" srcId="{2A5AD3FF-5582-48D3-9B25-C6498785AA6E}" destId="{072375CC-73A5-4938-AAD0-0898834DA7D2}" srcOrd="3" destOrd="0" parTransId="{6B1AD9EF-93EA-4B49-B7A0-F8F23B3D80FB}" sibTransId="{343BF0BA-2D53-48F5-94E7-B8D9B944CC94}"/>
    <dgm:cxn modelId="{E0245974-BDDF-420D-ACD1-1FB3F54ADA83}" type="presOf" srcId="{D02F3F94-9B1E-4BDA-9E54-4E71BD300630}" destId="{DEA08A5B-83AF-4C01-8AC6-0BE2E0A8C551}" srcOrd="0" destOrd="0" presId="urn:microsoft.com/office/officeart/2005/8/layout/vList2"/>
    <dgm:cxn modelId="{309153B4-C0D4-4FFD-AD80-79A6414763C5}" type="presOf" srcId="{2A5AD3FF-5582-48D3-9B25-C6498785AA6E}" destId="{7C76BFD8-706A-4B89-A343-2120714A6EEC}" srcOrd="0" destOrd="0" presId="urn:microsoft.com/office/officeart/2005/8/layout/vList2"/>
    <dgm:cxn modelId="{0943F3ED-AD0D-4B76-9E57-88F63F6D468E}" srcId="{2A5AD3FF-5582-48D3-9B25-C6498785AA6E}" destId="{D02F3F94-9B1E-4BDA-9E54-4E71BD300630}" srcOrd="4" destOrd="0" parTransId="{5678B5FC-9528-49E6-8E67-47C22EC7E1E8}" sibTransId="{E39A28E8-2C76-4E00-8ADA-FB20BC60E7F1}"/>
    <dgm:cxn modelId="{783A1E95-EC9F-4BAB-85A4-E9DA4447B534}" srcId="{2A5AD3FF-5582-48D3-9B25-C6498785AA6E}" destId="{43B56B65-9A40-4122-8FC0-B8981FD5B983}" srcOrd="5" destOrd="0" parTransId="{14B9FA3A-9FB0-4BC1-92BD-7DDF3614F7E3}" sibTransId="{0A7BAB3A-1C9F-4DFA-B282-70B24FFEC6D2}"/>
    <dgm:cxn modelId="{011E3251-C28A-4B66-B388-F720C1CA0DD5}" type="presOf" srcId="{43B56B65-9A40-4122-8FC0-B8981FD5B983}" destId="{5584B53D-876D-46C6-AD6F-985717C92A28}" srcOrd="0" destOrd="0" presId="urn:microsoft.com/office/officeart/2005/8/layout/vList2"/>
    <dgm:cxn modelId="{F1646289-E775-4C62-A59C-0BF4FAD42FA2}" type="presParOf" srcId="{7C76BFD8-706A-4B89-A343-2120714A6EEC}" destId="{37C9855E-6CAB-4396-A51B-E48E6CC286C1}" srcOrd="0" destOrd="0" presId="urn:microsoft.com/office/officeart/2005/8/layout/vList2"/>
    <dgm:cxn modelId="{F1CB6F3D-0B2C-4024-9844-C4502CF77EF0}" type="presParOf" srcId="{7C76BFD8-706A-4B89-A343-2120714A6EEC}" destId="{4DA9B6BA-1879-47BF-8218-A1C277379BA5}" srcOrd="1" destOrd="0" presId="urn:microsoft.com/office/officeart/2005/8/layout/vList2"/>
    <dgm:cxn modelId="{E2EEABC4-57DC-446D-8A93-E872974C3AE0}" type="presParOf" srcId="{7C76BFD8-706A-4B89-A343-2120714A6EEC}" destId="{056324F0-ADF2-4146-8E1F-CD2DCF036E18}" srcOrd="2" destOrd="0" presId="urn:microsoft.com/office/officeart/2005/8/layout/vList2"/>
    <dgm:cxn modelId="{14F8FE66-9A86-42B9-9B36-4EB6C5249424}" type="presParOf" srcId="{7C76BFD8-706A-4B89-A343-2120714A6EEC}" destId="{19F93781-80C3-4B2A-96D1-0027158469B8}" srcOrd="3" destOrd="0" presId="urn:microsoft.com/office/officeart/2005/8/layout/vList2"/>
    <dgm:cxn modelId="{0FE5CCE9-52CC-49FF-9B8A-F766690B1FF8}" type="presParOf" srcId="{7C76BFD8-706A-4B89-A343-2120714A6EEC}" destId="{7E0A8EF1-379A-40FE-8DF5-B8359E7358CC}" srcOrd="4" destOrd="0" presId="urn:microsoft.com/office/officeart/2005/8/layout/vList2"/>
    <dgm:cxn modelId="{B3C9AD95-DB8B-4BDE-A82A-D7FFB6F7E92F}" type="presParOf" srcId="{7C76BFD8-706A-4B89-A343-2120714A6EEC}" destId="{353450E4-AE8A-4D67-9BA8-BB9C32864641}" srcOrd="5" destOrd="0" presId="urn:microsoft.com/office/officeart/2005/8/layout/vList2"/>
    <dgm:cxn modelId="{67C05310-0D30-4BDB-A824-0D59002EBEC6}" type="presParOf" srcId="{7C76BFD8-706A-4B89-A343-2120714A6EEC}" destId="{901928E2-2ED3-4C15-8E2C-E7FB869B3BD5}" srcOrd="6" destOrd="0" presId="urn:microsoft.com/office/officeart/2005/8/layout/vList2"/>
    <dgm:cxn modelId="{E2F8BDB4-0A7E-4D4F-8A6F-172D271D0EE7}" type="presParOf" srcId="{7C76BFD8-706A-4B89-A343-2120714A6EEC}" destId="{843826BD-7BD7-4DBA-9200-767704220703}" srcOrd="7" destOrd="0" presId="urn:microsoft.com/office/officeart/2005/8/layout/vList2"/>
    <dgm:cxn modelId="{820FD18C-79B9-4F64-8BB5-19A4D96927C6}" type="presParOf" srcId="{7C76BFD8-706A-4B89-A343-2120714A6EEC}" destId="{DEA08A5B-83AF-4C01-8AC6-0BE2E0A8C551}" srcOrd="8" destOrd="0" presId="urn:microsoft.com/office/officeart/2005/8/layout/vList2"/>
    <dgm:cxn modelId="{8B1CE79C-791D-4F79-8CE3-59B8C3FE11B7}" type="presParOf" srcId="{7C76BFD8-706A-4B89-A343-2120714A6EEC}" destId="{D78D2965-2FF7-4960-AC64-38FC6552FBC5}" srcOrd="9" destOrd="0" presId="urn:microsoft.com/office/officeart/2005/8/layout/vList2"/>
    <dgm:cxn modelId="{171D552B-5853-457D-A2C0-80B6E6FEEBDA}" type="presParOf" srcId="{7C76BFD8-706A-4B89-A343-2120714A6EEC}" destId="{5584B53D-876D-46C6-AD6F-985717C92A28}" srcOrd="10" destOrd="0" presId="urn:microsoft.com/office/officeart/2005/8/layout/vList2"/>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963D8D-FC88-4E15-B2BD-9C67F99C4EA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70DFDEB2-8BED-46C0-9577-E2E7E3EC4956}">
      <dgm:prSet/>
      <dgm:spPr/>
      <dgm:t>
        <a:bodyPr/>
        <a:lstStyle/>
        <a:p>
          <a:pPr rtl="0"/>
          <a:r>
            <a:rPr lang="en-US" dirty="0" smtClean="0"/>
            <a:t>1. What is needed?</a:t>
          </a:r>
          <a:endParaRPr lang="es-ES" dirty="0"/>
        </a:p>
      </dgm:t>
    </dgm:pt>
    <dgm:pt modelId="{65177A62-384D-4E78-985D-1D97484804E0}" type="parTrans" cxnId="{60C585FA-AA24-4B34-9166-9A99A3D6897C}">
      <dgm:prSet/>
      <dgm:spPr/>
      <dgm:t>
        <a:bodyPr/>
        <a:lstStyle/>
        <a:p>
          <a:endParaRPr lang="es-ES"/>
        </a:p>
      </dgm:t>
    </dgm:pt>
    <dgm:pt modelId="{C8FE1469-5656-45EB-8085-72AA6362858D}" type="sibTrans" cxnId="{60C585FA-AA24-4B34-9166-9A99A3D6897C}">
      <dgm:prSet/>
      <dgm:spPr/>
      <dgm:t>
        <a:bodyPr/>
        <a:lstStyle/>
        <a:p>
          <a:endParaRPr lang="es-ES"/>
        </a:p>
      </dgm:t>
    </dgm:pt>
    <dgm:pt modelId="{4BB2E8A7-FBA4-4578-A003-3BF65C8C4AC2}">
      <dgm:prSet/>
      <dgm:spPr/>
      <dgm:t>
        <a:bodyPr/>
        <a:lstStyle/>
        <a:p>
          <a:pPr rtl="0"/>
          <a:r>
            <a:rPr lang="en-US" dirty="0" smtClean="0"/>
            <a:t>2. Who are the stakeholders?</a:t>
          </a:r>
          <a:endParaRPr lang="es-ES" dirty="0"/>
        </a:p>
      </dgm:t>
    </dgm:pt>
    <dgm:pt modelId="{C401E438-5E4A-4928-9F3D-799C5704E841}" type="parTrans" cxnId="{18E602DA-47BF-441A-A1B8-7AF1540CB01F}">
      <dgm:prSet/>
      <dgm:spPr/>
      <dgm:t>
        <a:bodyPr/>
        <a:lstStyle/>
        <a:p>
          <a:endParaRPr lang="es-ES"/>
        </a:p>
      </dgm:t>
    </dgm:pt>
    <dgm:pt modelId="{4F06F3AD-8464-4DD9-AD10-73FBCEEF5ED9}" type="sibTrans" cxnId="{18E602DA-47BF-441A-A1B8-7AF1540CB01F}">
      <dgm:prSet/>
      <dgm:spPr/>
      <dgm:t>
        <a:bodyPr/>
        <a:lstStyle/>
        <a:p>
          <a:endParaRPr lang="es-ES"/>
        </a:p>
      </dgm:t>
    </dgm:pt>
    <dgm:pt modelId="{8669C0BC-28B8-41C2-B9AD-19A5FC776CCD}">
      <dgm:prSet/>
      <dgm:spPr/>
      <dgm:t>
        <a:bodyPr/>
        <a:lstStyle/>
        <a:p>
          <a:pPr rtl="0"/>
          <a:r>
            <a:rPr lang="en-US" dirty="0" smtClean="0"/>
            <a:t>3. What can be lost, how can the stakeholders be affected, or what needs protection? </a:t>
          </a:r>
          <a:endParaRPr lang="es-ES" dirty="0"/>
        </a:p>
      </dgm:t>
    </dgm:pt>
    <dgm:pt modelId="{F5981FF9-CF9E-44E8-A526-A3EED475F706}" type="parTrans" cxnId="{219F4E0F-0957-4389-A66D-66451A816DA8}">
      <dgm:prSet/>
      <dgm:spPr/>
      <dgm:t>
        <a:bodyPr/>
        <a:lstStyle/>
        <a:p>
          <a:endParaRPr lang="es-ES"/>
        </a:p>
      </dgm:t>
    </dgm:pt>
    <dgm:pt modelId="{59CBA7B4-DCD5-496B-B1D8-EACA028D8F47}" type="sibTrans" cxnId="{219F4E0F-0957-4389-A66D-66451A816DA8}">
      <dgm:prSet/>
      <dgm:spPr/>
      <dgm:t>
        <a:bodyPr/>
        <a:lstStyle/>
        <a:p>
          <a:endParaRPr lang="es-ES"/>
        </a:p>
      </dgm:t>
    </dgm:pt>
    <dgm:pt modelId="{10C8B2F5-2AB5-4346-8E0E-73F319AE27FB}">
      <dgm:prSet/>
      <dgm:spPr/>
      <dgm:t>
        <a:bodyPr/>
        <a:lstStyle/>
        <a:p>
          <a:pPr rtl="0"/>
          <a:r>
            <a:rPr lang="en-US" dirty="0" smtClean="0"/>
            <a:t>4. From whom should I protect? </a:t>
          </a:r>
          <a:endParaRPr lang="es-ES" dirty="0"/>
        </a:p>
      </dgm:t>
    </dgm:pt>
    <dgm:pt modelId="{C20A102A-7277-45CE-91BD-869EF505B138}" type="parTrans" cxnId="{848E68EF-9A49-4E85-BD57-9F432995C232}">
      <dgm:prSet/>
      <dgm:spPr/>
      <dgm:t>
        <a:bodyPr/>
        <a:lstStyle/>
        <a:p>
          <a:endParaRPr lang="es-ES"/>
        </a:p>
      </dgm:t>
    </dgm:pt>
    <dgm:pt modelId="{2E67C6A7-D7B6-4AF6-8D20-7EAF9DAB2811}" type="sibTrans" cxnId="{848E68EF-9A49-4E85-BD57-9F432995C232}">
      <dgm:prSet/>
      <dgm:spPr/>
      <dgm:t>
        <a:bodyPr/>
        <a:lstStyle/>
        <a:p>
          <a:endParaRPr lang="es-ES"/>
        </a:p>
      </dgm:t>
    </dgm:pt>
    <dgm:pt modelId="{547B4597-608C-45A6-949D-915459F36282}">
      <dgm:prSet/>
      <dgm:spPr/>
      <dgm:t>
        <a:bodyPr/>
        <a:lstStyle/>
        <a:p>
          <a:pPr rtl="0"/>
          <a:r>
            <a:rPr lang="en-US" dirty="0" smtClean="0"/>
            <a:t>5. What do I have to be protected against?  What are my threats?</a:t>
          </a:r>
          <a:endParaRPr lang="es-ES" dirty="0"/>
        </a:p>
      </dgm:t>
    </dgm:pt>
    <dgm:pt modelId="{63F6A03A-EEDB-4D0E-913F-44113D507F6C}" type="parTrans" cxnId="{B7718A3A-1BD0-405B-9E2A-BDE9B9888610}">
      <dgm:prSet/>
      <dgm:spPr/>
      <dgm:t>
        <a:bodyPr/>
        <a:lstStyle/>
        <a:p>
          <a:endParaRPr lang="es-ES"/>
        </a:p>
      </dgm:t>
    </dgm:pt>
    <dgm:pt modelId="{FA845627-EC24-40A4-AA40-CC9CDF1F4085}" type="sibTrans" cxnId="{B7718A3A-1BD0-405B-9E2A-BDE9B9888610}">
      <dgm:prSet/>
      <dgm:spPr/>
      <dgm:t>
        <a:bodyPr/>
        <a:lstStyle/>
        <a:p>
          <a:endParaRPr lang="es-ES"/>
        </a:p>
      </dgm:t>
    </dgm:pt>
    <dgm:pt modelId="{F847C994-E7FC-4A4B-9CEE-EE9D175672D5}">
      <dgm:prSet/>
      <dgm:spPr/>
      <dgm:t>
        <a:bodyPr/>
        <a:lstStyle/>
        <a:p>
          <a:pPr rtl="0"/>
          <a:r>
            <a:rPr lang="en-US" dirty="0" smtClean="0"/>
            <a:t>6. How will I get protection from the threats at the different stages of the project life?</a:t>
          </a:r>
          <a:endParaRPr lang="es-ES" dirty="0"/>
        </a:p>
      </dgm:t>
    </dgm:pt>
    <dgm:pt modelId="{30F1D4C4-7147-4F7B-9396-ACACE9242EA5}" type="parTrans" cxnId="{779B7AE5-0652-406F-8F90-E5D6531337E4}">
      <dgm:prSet/>
      <dgm:spPr/>
      <dgm:t>
        <a:bodyPr/>
        <a:lstStyle/>
        <a:p>
          <a:endParaRPr lang="es-ES"/>
        </a:p>
      </dgm:t>
    </dgm:pt>
    <dgm:pt modelId="{0B6FD835-CC4C-46E6-81AB-217272F29A33}" type="sibTrans" cxnId="{779B7AE5-0652-406F-8F90-E5D6531337E4}">
      <dgm:prSet/>
      <dgm:spPr/>
      <dgm:t>
        <a:bodyPr/>
        <a:lstStyle/>
        <a:p>
          <a:endParaRPr lang="es-ES"/>
        </a:p>
      </dgm:t>
    </dgm:pt>
    <dgm:pt modelId="{AC6DFE87-1D6E-4C7B-8AF2-322DAB6972FD}" type="pres">
      <dgm:prSet presAssocID="{C6963D8D-FC88-4E15-B2BD-9C67F99C4EAC}" presName="Name0" presStyleCnt="0">
        <dgm:presLayoutVars>
          <dgm:dir/>
          <dgm:animLvl val="lvl"/>
          <dgm:resizeHandles val="exact"/>
        </dgm:presLayoutVars>
      </dgm:prSet>
      <dgm:spPr/>
      <dgm:t>
        <a:bodyPr/>
        <a:lstStyle/>
        <a:p>
          <a:endParaRPr lang="es-ES"/>
        </a:p>
      </dgm:t>
    </dgm:pt>
    <dgm:pt modelId="{AF2ED45C-5F5C-4F38-BA0A-44116F25D03E}" type="pres">
      <dgm:prSet presAssocID="{F847C994-E7FC-4A4B-9CEE-EE9D175672D5}" presName="boxAndChildren" presStyleCnt="0"/>
      <dgm:spPr/>
    </dgm:pt>
    <dgm:pt modelId="{2934F559-1CF1-48DD-8908-5D3FA0401C7A}" type="pres">
      <dgm:prSet presAssocID="{F847C994-E7FC-4A4B-9CEE-EE9D175672D5}" presName="parentTextBox" presStyleLbl="node1" presStyleIdx="0" presStyleCnt="6"/>
      <dgm:spPr/>
      <dgm:t>
        <a:bodyPr/>
        <a:lstStyle/>
        <a:p>
          <a:endParaRPr lang="es-ES"/>
        </a:p>
      </dgm:t>
    </dgm:pt>
    <dgm:pt modelId="{20A54138-51B0-4AFC-899A-E625A2D31A51}" type="pres">
      <dgm:prSet presAssocID="{FA845627-EC24-40A4-AA40-CC9CDF1F4085}" presName="sp" presStyleCnt="0"/>
      <dgm:spPr/>
    </dgm:pt>
    <dgm:pt modelId="{BECDC735-9AD9-4941-AD8E-555DE38C539B}" type="pres">
      <dgm:prSet presAssocID="{547B4597-608C-45A6-949D-915459F36282}" presName="arrowAndChildren" presStyleCnt="0"/>
      <dgm:spPr/>
    </dgm:pt>
    <dgm:pt modelId="{790E1880-4245-41C9-BCFC-A3AEF3E8FA20}" type="pres">
      <dgm:prSet presAssocID="{547B4597-608C-45A6-949D-915459F36282}" presName="parentTextArrow" presStyleLbl="node1" presStyleIdx="1" presStyleCnt="6"/>
      <dgm:spPr/>
      <dgm:t>
        <a:bodyPr/>
        <a:lstStyle/>
        <a:p>
          <a:endParaRPr lang="es-ES"/>
        </a:p>
      </dgm:t>
    </dgm:pt>
    <dgm:pt modelId="{9F5D810A-D757-4691-A8F1-C4938207BC99}" type="pres">
      <dgm:prSet presAssocID="{2E67C6A7-D7B6-4AF6-8D20-7EAF9DAB2811}" presName="sp" presStyleCnt="0"/>
      <dgm:spPr/>
    </dgm:pt>
    <dgm:pt modelId="{51580D5A-934D-441A-AE55-6DD1F8A9398E}" type="pres">
      <dgm:prSet presAssocID="{10C8B2F5-2AB5-4346-8E0E-73F319AE27FB}" presName="arrowAndChildren" presStyleCnt="0"/>
      <dgm:spPr/>
    </dgm:pt>
    <dgm:pt modelId="{2E324B5C-78C2-40AB-A557-910477034FAA}" type="pres">
      <dgm:prSet presAssocID="{10C8B2F5-2AB5-4346-8E0E-73F319AE27FB}" presName="parentTextArrow" presStyleLbl="node1" presStyleIdx="2" presStyleCnt="6"/>
      <dgm:spPr/>
      <dgm:t>
        <a:bodyPr/>
        <a:lstStyle/>
        <a:p>
          <a:endParaRPr lang="es-ES"/>
        </a:p>
      </dgm:t>
    </dgm:pt>
    <dgm:pt modelId="{E0AE8640-32CA-456D-89F7-5FBED65D83B7}" type="pres">
      <dgm:prSet presAssocID="{59CBA7B4-DCD5-496B-B1D8-EACA028D8F47}" presName="sp" presStyleCnt="0"/>
      <dgm:spPr/>
    </dgm:pt>
    <dgm:pt modelId="{90FCF13A-C5E7-400E-981C-D4BC6FFEF634}" type="pres">
      <dgm:prSet presAssocID="{8669C0BC-28B8-41C2-B9AD-19A5FC776CCD}" presName="arrowAndChildren" presStyleCnt="0"/>
      <dgm:spPr/>
    </dgm:pt>
    <dgm:pt modelId="{068867A0-0C82-4D4B-9D88-92E0BD7BC53D}" type="pres">
      <dgm:prSet presAssocID="{8669C0BC-28B8-41C2-B9AD-19A5FC776CCD}" presName="parentTextArrow" presStyleLbl="node1" presStyleIdx="3" presStyleCnt="6"/>
      <dgm:spPr/>
      <dgm:t>
        <a:bodyPr/>
        <a:lstStyle/>
        <a:p>
          <a:endParaRPr lang="es-ES"/>
        </a:p>
      </dgm:t>
    </dgm:pt>
    <dgm:pt modelId="{F20168B2-8861-40CB-9B91-7C41D66AC98E}" type="pres">
      <dgm:prSet presAssocID="{4F06F3AD-8464-4DD9-AD10-73FBCEEF5ED9}" presName="sp" presStyleCnt="0"/>
      <dgm:spPr/>
    </dgm:pt>
    <dgm:pt modelId="{38575B7E-00C2-4159-A0F0-23A9A18DDAE7}" type="pres">
      <dgm:prSet presAssocID="{4BB2E8A7-FBA4-4578-A003-3BF65C8C4AC2}" presName="arrowAndChildren" presStyleCnt="0"/>
      <dgm:spPr/>
    </dgm:pt>
    <dgm:pt modelId="{1A483EB6-BD5B-4A47-A6D5-FCD5126FBBE5}" type="pres">
      <dgm:prSet presAssocID="{4BB2E8A7-FBA4-4578-A003-3BF65C8C4AC2}" presName="parentTextArrow" presStyleLbl="node1" presStyleIdx="4" presStyleCnt="6"/>
      <dgm:spPr/>
      <dgm:t>
        <a:bodyPr/>
        <a:lstStyle/>
        <a:p>
          <a:endParaRPr lang="es-ES"/>
        </a:p>
      </dgm:t>
    </dgm:pt>
    <dgm:pt modelId="{35193864-D9B3-4C53-BC0D-96B5D29946EE}" type="pres">
      <dgm:prSet presAssocID="{C8FE1469-5656-45EB-8085-72AA6362858D}" presName="sp" presStyleCnt="0"/>
      <dgm:spPr/>
    </dgm:pt>
    <dgm:pt modelId="{705D95F7-DE81-450B-BCE3-1EE7CDA78056}" type="pres">
      <dgm:prSet presAssocID="{70DFDEB2-8BED-46C0-9577-E2E7E3EC4956}" presName="arrowAndChildren" presStyleCnt="0"/>
      <dgm:spPr/>
    </dgm:pt>
    <dgm:pt modelId="{3899925A-F797-4057-8E26-0DCB573DE4E7}" type="pres">
      <dgm:prSet presAssocID="{70DFDEB2-8BED-46C0-9577-E2E7E3EC4956}" presName="parentTextArrow" presStyleLbl="node1" presStyleIdx="5" presStyleCnt="6"/>
      <dgm:spPr/>
      <dgm:t>
        <a:bodyPr/>
        <a:lstStyle/>
        <a:p>
          <a:endParaRPr lang="es-ES"/>
        </a:p>
      </dgm:t>
    </dgm:pt>
  </dgm:ptLst>
  <dgm:cxnLst>
    <dgm:cxn modelId="{848E68EF-9A49-4E85-BD57-9F432995C232}" srcId="{C6963D8D-FC88-4E15-B2BD-9C67F99C4EAC}" destId="{10C8B2F5-2AB5-4346-8E0E-73F319AE27FB}" srcOrd="3" destOrd="0" parTransId="{C20A102A-7277-45CE-91BD-869EF505B138}" sibTransId="{2E67C6A7-D7B6-4AF6-8D20-7EAF9DAB2811}"/>
    <dgm:cxn modelId="{219F4E0F-0957-4389-A66D-66451A816DA8}" srcId="{C6963D8D-FC88-4E15-B2BD-9C67F99C4EAC}" destId="{8669C0BC-28B8-41C2-B9AD-19A5FC776CCD}" srcOrd="2" destOrd="0" parTransId="{F5981FF9-CF9E-44E8-A526-A3EED475F706}" sibTransId="{59CBA7B4-DCD5-496B-B1D8-EACA028D8F47}"/>
    <dgm:cxn modelId="{DDFC63D0-FE6E-429D-ABE7-0F6DBC6CA195}" type="presOf" srcId="{547B4597-608C-45A6-949D-915459F36282}" destId="{790E1880-4245-41C9-BCFC-A3AEF3E8FA20}" srcOrd="0" destOrd="0" presId="urn:microsoft.com/office/officeart/2005/8/layout/process4"/>
    <dgm:cxn modelId="{B7718A3A-1BD0-405B-9E2A-BDE9B9888610}" srcId="{C6963D8D-FC88-4E15-B2BD-9C67F99C4EAC}" destId="{547B4597-608C-45A6-949D-915459F36282}" srcOrd="4" destOrd="0" parTransId="{63F6A03A-EEDB-4D0E-913F-44113D507F6C}" sibTransId="{FA845627-EC24-40A4-AA40-CC9CDF1F4085}"/>
    <dgm:cxn modelId="{52D9EDCE-50F3-4A79-ACC3-CCDB357CC44D}" type="presOf" srcId="{4BB2E8A7-FBA4-4578-A003-3BF65C8C4AC2}" destId="{1A483EB6-BD5B-4A47-A6D5-FCD5126FBBE5}" srcOrd="0" destOrd="0" presId="urn:microsoft.com/office/officeart/2005/8/layout/process4"/>
    <dgm:cxn modelId="{18E602DA-47BF-441A-A1B8-7AF1540CB01F}" srcId="{C6963D8D-FC88-4E15-B2BD-9C67F99C4EAC}" destId="{4BB2E8A7-FBA4-4578-A003-3BF65C8C4AC2}" srcOrd="1" destOrd="0" parTransId="{C401E438-5E4A-4928-9F3D-799C5704E841}" sibTransId="{4F06F3AD-8464-4DD9-AD10-73FBCEEF5ED9}"/>
    <dgm:cxn modelId="{A8735899-505A-4850-A5BA-BCEAEC23EC54}" type="presOf" srcId="{70DFDEB2-8BED-46C0-9577-E2E7E3EC4956}" destId="{3899925A-F797-4057-8E26-0DCB573DE4E7}" srcOrd="0" destOrd="0" presId="urn:microsoft.com/office/officeart/2005/8/layout/process4"/>
    <dgm:cxn modelId="{18D71A37-4709-4AB9-9A4D-A8F8603D02A6}" type="presOf" srcId="{F847C994-E7FC-4A4B-9CEE-EE9D175672D5}" destId="{2934F559-1CF1-48DD-8908-5D3FA0401C7A}" srcOrd="0" destOrd="0" presId="urn:microsoft.com/office/officeart/2005/8/layout/process4"/>
    <dgm:cxn modelId="{60C585FA-AA24-4B34-9166-9A99A3D6897C}" srcId="{C6963D8D-FC88-4E15-B2BD-9C67F99C4EAC}" destId="{70DFDEB2-8BED-46C0-9577-E2E7E3EC4956}" srcOrd="0" destOrd="0" parTransId="{65177A62-384D-4E78-985D-1D97484804E0}" sibTransId="{C8FE1469-5656-45EB-8085-72AA6362858D}"/>
    <dgm:cxn modelId="{61CED13B-8ED6-4189-B63C-35A31A1471D7}" type="presOf" srcId="{10C8B2F5-2AB5-4346-8E0E-73F319AE27FB}" destId="{2E324B5C-78C2-40AB-A557-910477034FAA}" srcOrd="0" destOrd="0" presId="urn:microsoft.com/office/officeart/2005/8/layout/process4"/>
    <dgm:cxn modelId="{779B7AE5-0652-406F-8F90-E5D6531337E4}" srcId="{C6963D8D-FC88-4E15-B2BD-9C67F99C4EAC}" destId="{F847C994-E7FC-4A4B-9CEE-EE9D175672D5}" srcOrd="5" destOrd="0" parTransId="{30F1D4C4-7147-4F7B-9396-ACACE9242EA5}" sibTransId="{0B6FD835-CC4C-46E6-81AB-217272F29A33}"/>
    <dgm:cxn modelId="{2706D85F-FB54-48E0-85F2-26038A2B5DB0}" type="presOf" srcId="{8669C0BC-28B8-41C2-B9AD-19A5FC776CCD}" destId="{068867A0-0C82-4D4B-9D88-92E0BD7BC53D}" srcOrd="0" destOrd="0" presId="urn:microsoft.com/office/officeart/2005/8/layout/process4"/>
    <dgm:cxn modelId="{B1F16A5A-B7CF-45C5-8AF3-0491762BD0B5}" type="presOf" srcId="{C6963D8D-FC88-4E15-B2BD-9C67F99C4EAC}" destId="{AC6DFE87-1D6E-4C7B-8AF2-322DAB6972FD}" srcOrd="0" destOrd="0" presId="urn:microsoft.com/office/officeart/2005/8/layout/process4"/>
    <dgm:cxn modelId="{EA66FB69-600E-49EF-939C-2FC87FB61904}" type="presParOf" srcId="{AC6DFE87-1D6E-4C7B-8AF2-322DAB6972FD}" destId="{AF2ED45C-5F5C-4F38-BA0A-44116F25D03E}" srcOrd="0" destOrd="0" presId="urn:microsoft.com/office/officeart/2005/8/layout/process4"/>
    <dgm:cxn modelId="{48A0F298-4E3B-4104-A1FC-7DA8FF770C04}" type="presParOf" srcId="{AF2ED45C-5F5C-4F38-BA0A-44116F25D03E}" destId="{2934F559-1CF1-48DD-8908-5D3FA0401C7A}" srcOrd="0" destOrd="0" presId="urn:microsoft.com/office/officeart/2005/8/layout/process4"/>
    <dgm:cxn modelId="{BE419CE1-EE5B-4258-9603-A67D34AA5408}" type="presParOf" srcId="{AC6DFE87-1D6E-4C7B-8AF2-322DAB6972FD}" destId="{20A54138-51B0-4AFC-899A-E625A2D31A51}" srcOrd="1" destOrd="0" presId="urn:microsoft.com/office/officeart/2005/8/layout/process4"/>
    <dgm:cxn modelId="{99C7A7E0-6DE1-4012-A1C2-D6A2840A8373}" type="presParOf" srcId="{AC6DFE87-1D6E-4C7B-8AF2-322DAB6972FD}" destId="{BECDC735-9AD9-4941-AD8E-555DE38C539B}" srcOrd="2" destOrd="0" presId="urn:microsoft.com/office/officeart/2005/8/layout/process4"/>
    <dgm:cxn modelId="{DCEDC782-0BCF-491A-8C19-8B8403F00E10}" type="presParOf" srcId="{BECDC735-9AD9-4941-AD8E-555DE38C539B}" destId="{790E1880-4245-41C9-BCFC-A3AEF3E8FA20}" srcOrd="0" destOrd="0" presId="urn:microsoft.com/office/officeart/2005/8/layout/process4"/>
    <dgm:cxn modelId="{DFA76D83-92F9-4476-907F-7E5A86F6126F}" type="presParOf" srcId="{AC6DFE87-1D6E-4C7B-8AF2-322DAB6972FD}" destId="{9F5D810A-D757-4691-A8F1-C4938207BC99}" srcOrd="3" destOrd="0" presId="urn:microsoft.com/office/officeart/2005/8/layout/process4"/>
    <dgm:cxn modelId="{0602735F-25A1-4F2D-B523-032F6ABC4374}" type="presParOf" srcId="{AC6DFE87-1D6E-4C7B-8AF2-322DAB6972FD}" destId="{51580D5A-934D-441A-AE55-6DD1F8A9398E}" srcOrd="4" destOrd="0" presId="urn:microsoft.com/office/officeart/2005/8/layout/process4"/>
    <dgm:cxn modelId="{1D8941BD-AD7E-4AC4-932D-547CE4754592}" type="presParOf" srcId="{51580D5A-934D-441A-AE55-6DD1F8A9398E}" destId="{2E324B5C-78C2-40AB-A557-910477034FAA}" srcOrd="0" destOrd="0" presId="urn:microsoft.com/office/officeart/2005/8/layout/process4"/>
    <dgm:cxn modelId="{64353F9F-66E7-41F0-999B-396588B66417}" type="presParOf" srcId="{AC6DFE87-1D6E-4C7B-8AF2-322DAB6972FD}" destId="{E0AE8640-32CA-456D-89F7-5FBED65D83B7}" srcOrd="5" destOrd="0" presId="urn:microsoft.com/office/officeart/2005/8/layout/process4"/>
    <dgm:cxn modelId="{3FD06890-0F1E-41F6-AAE5-BD303220958E}" type="presParOf" srcId="{AC6DFE87-1D6E-4C7B-8AF2-322DAB6972FD}" destId="{90FCF13A-C5E7-400E-981C-D4BC6FFEF634}" srcOrd="6" destOrd="0" presId="urn:microsoft.com/office/officeart/2005/8/layout/process4"/>
    <dgm:cxn modelId="{84598262-CFC7-4DEF-96D3-DFD008F09BDF}" type="presParOf" srcId="{90FCF13A-C5E7-400E-981C-D4BC6FFEF634}" destId="{068867A0-0C82-4D4B-9D88-92E0BD7BC53D}" srcOrd="0" destOrd="0" presId="urn:microsoft.com/office/officeart/2005/8/layout/process4"/>
    <dgm:cxn modelId="{C1DEB560-94E4-410A-8D35-1AA41F8FB7E3}" type="presParOf" srcId="{AC6DFE87-1D6E-4C7B-8AF2-322DAB6972FD}" destId="{F20168B2-8861-40CB-9B91-7C41D66AC98E}" srcOrd="7" destOrd="0" presId="urn:microsoft.com/office/officeart/2005/8/layout/process4"/>
    <dgm:cxn modelId="{8017E856-05C0-49E8-94DF-0A9750B58A26}" type="presParOf" srcId="{AC6DFE87-1D6E-4C7B-8AF2-322DAB6972FD}" destId="{38575B7E-00C2-4159-A0F0-23A9A18DDAE7}" srcOrd="8" destOrd="0" presId="urn:microsoft.com/office/officeart/2005/8/layout/process4"/>
    <dgm:cxn modelId="{182E8A8B-1653-4228-A96E-C4F8D31B06F5}" type="presParOf" srcId="{38575B7E-00C2-4159-A0F0-23A9A18DDAE7}" destId="{1A483EB6-BD5B-4A47-A6D5-FCD5126FBBE5}" srcOrd="0" destOrd="0" presId="urn:microsoft.com/office/officeart/2005/8/layout/process4"/>
    <dgm:cxn modelId="{B3C6A8C6-4CB3-4DD6-9595-EACC27FF6AD6}" type="presParOf" srcId="{AC6DFE87-1D6E-4C7B-8AF2-322DAB6972FD}" destId="{35193864-D9B3-4C53-BC0D-96B5D29946EE}" srcOrd="9" destOrd="0" presId="urn:microsoft.com/office/officeart/2005/8/layout/process4"/>
    <dgm:cxn modelId="{7D44EBEA-84AB-401A-9BA3-FF25D8FB36F0}" type="presParOf" srcId="{AC6DFE87-1D6E-4C7B-8AF2-322DAB6972FD}" destId="{705D95F7-DE81-450B-BCE3-1EE7CDA78056}" srcOrd="10" destOrd="0" presId="urn:microsoft.com/office/officeart/2005/8/layout/process4"/>
    <dgm:cxn modelId="{46109F7F-48A7-49CC-B886-ECE22DA1032A}" type="presParOf" srcId="{705D95F7-DE81-450B-BCE3-1EE7CDA78056}" destId="{3899925A-F797-4057-8E26-0DCB573DE4E7}"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963D8D-FC88-4E15-B2BD-9C67F99C4EA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70DFDEB2-8BED-46C0-9577-E2E7E3EC4956}">
      <dgm:prSet/>
      <dgm:spPr/>
      <dgm:t>
        <a:bodyPr/>
        <a:lstStyle/>
        <a:p>
          <a:pPr rtl="0"/>
          <a:r>
            <a:rPr lang="en-US" noProof="0" dirty="0" smtClean="0"/>
            <a:t>7. How much security is needed?</a:t>
          </a:r>
          <a:endParaRPr lang="es-ES" dirty="0"/>
        </a:p>
      </dgm:t>
    </dgm:pt>
    <dgm:pt modelId="{65177A62-384D-4E78-985D-1D97484804E0}" type="parTrans" cxnId="{60C585FA-AA24-4B34-9166-9A99A3D6897C}">
      <dgm:prSet/>
      <dgm:spPr/>
      <dgm:t>
        <a:bodyPr/>
        <a:lstStyle/>
        <a:p>
          <a:endParaRPr lang="es-ES"/>
        </a:p>
      </dgm:t>
    </dgm:pt>
    <dgm:pt modelId="{C8FE1469-5656-45EB-8085-72AA6362858D}" type="sibTrans" cxnId="{60C585FA-AA24-4B34-9166-9A99A3D6897C}">
      <dgm:prSet/>
      <dgm:spPr/>
      <dgm:t>
        <a:bodyPr/>
        <a:lstStyle/>
        <a:p>
          <a:endParaRPr lang="es-ES"/>
        </a:p>
      </dgm:t>
    </dgm:pt>
    <dgm:pt modelId="{F1C088FD-42A3-4AC3-BC14-7301ED19368E}">
      <dgm:prSet/>
      <dgm:spPr/>
      <dgm:t>
        <a:bodyPr/>
        <a:lstStyle/>
        <a:p>
          <a:pPr rtl="0"/>
          <a:r>
            <a:rPr lang="en-US" noProof="0" dirty="0" smtClean="0"/>
            <a:t>8. Is the development secure?</a:t>
          </a:r>
          <a:endParaRPr lang="es-ES" dirty="0"/>
        </a:p>
      </dgm:t>
    </dgm:pt>
    <dgm:pt modelId="{025C88D4-BFC1-4FBF-BA2F-6A06222B6A69}" type="parTrans" cxnId="{E573636E-E1AB-40EB-AA08-64F075212EAB}">
      <dgm:prSet/>
      <dgm:spPr/>
      <dgm:t>
        <a:bodyPr/>
        <a:lstStyle/>
        <a:p>
          <a:endParaRPr lang="es-ES"/>
        </a:p>
      </dgm:t>
    </dgm:pt>
    <dgm:pt modelId="{DFBD7050-4C6E-4658-BB4F-5E515EDB7D34}" type="sibTrans" cxnId="{E573636E-E1AB-40EB-AA08-64F075212EAB}">
      <dgm:prSet/>
      <dgm:spPr/>
      <dgm:t>
        <a:bodyPr/>
        <a:lstStyle/>
        <a:p>
          <a:endParaRPr lang="es-ES"/>
        </a:p>
      </dgm:t>
    </dgm:pt>
    <dgm:pt modelId="{F0E4AD13-6B48-4EAD-AA60-660A45A50E87}">
      <dgm:prSet/>
      <dgm:spPr/>
      <dgm:t>
        <a:bodyPr/>
        <a:lstStyle/>
        <a:p>
          <a:pPr rtl="0"/>
          <a:r>
            <a:rPr lang="en-US" noProof="0" dirty="0" smtClean="0"/>
            <a:t>9. Is the final product secure enough to release?</a:t>
          </a:r>
          <a:endParaRPr lang="en-US" noProof="0" dirty="0"/>
        </a:p>
      </dgm:t>
    </dgm:pt>
    <dgm:pt modelId="{EBF2CFD7-2448-48FD-BF73-4D8A691271D2}" type="parTrans" cxnId="{EE86A9BE-1EB7-45CF-A9EC-53BCB2B563A9}">
      <dgm:prSet/>
      <dgm:spPr/>
      <dgm:t>
        <a:bodyPr/>
        <a:lstStyle/>
        <a:p>
          <a:endParaRPr lang="es-ES"/>
        </a:p>
      </dgm:t>
    </dgm:pt>
    <dgm:pt modelId="{08349C60-B8F2-44EA-BA01-66629D4436DA}" type="sibTrans" cxnId="{EE86A9BE-1EB7-45CF-A9EC-53BCB2B563A9}">
      <dgm:prSet/>
      <dgm:spPr/>
      <dgm:t>
        <a:bodyPr/>
        <a:lstStyle/>
        <a:p>
          <a:endParaRPr lang="es-ES"/>
        </a:p>
      </dgm:t>
    </dgm:pt>
    <dgm:pt modelId="{5DBDA439-C990-4A1A-AC21-B6B5BD6DD5B8}">
      <dgm:prSet/>
      <dgm:spPr/>
      <dgm:t>
        <a:bodyPr/>
        <a:lstStyle/>
        <a:p>
          <a:pPr rtl="0"/>
          <a:r>
            <a:rPr lang="en-US" noProof="0" dirty="0" smtClean="0"/>
            <a:t>11. Are there Security Incidents in the Operation? Can I do something about it? </a:t>
          </a:r>
          <a:endParaRPr lang="en-US" noProof="0" dirty="0"/>
        </a:p>
      </dgm:t>
    </dgm:pt>
    <dgm:pt modelId="{CB4A080D-7057-4901-ABE3-423F6ABA13A1}" type="parTrans" cxnId="{154D8143-3917-458B-A3C6-41241843974D}">
      <dgm:prSet/>
      <dgm:spPr/>
      <dgm:t>
        <a:bodyPr/>
        <a:lstStyle/>
        <a:p>
          <a:endParaRPr lang="es-ES"/>
        </a:p>
      </dgm:t>
    </dgm:pt>
    <dgm:pt modelId="{8E0FD027-0F15-4ED8-929B-F494B7DA0889}" type="sibTrans" cxnId="{154D8143-3917-458B-A3C6-41241843974D}">
      <dgm:prSet/>
      <dgm:spPr/>
      <dgm:t>
        <a:bodyPr/>
        <a:lstStyle/>
        <a:p>
          <a:endParaRPr lang="es-ES"/>
        </a:p>
      </dgm:t>
    </dgm:pt>
    <dgm:pt modelId="{7EE0F5BD-288B-4631-944F-6BBE436DC1A1}">
      <dgm:prSet/>
      <dgm:spPr/>
      <dgm:t>
        <a:bodyPr/>
        <a:lstStyle/>
        <a:p>
          <a:pPr rtl="0"/>
          <a:r>
            <a:rPr lang="en-US" noProof="0" dirty="0" smtClean="0"/>
            <a:t>12. How did I do after all?</a:t>
          </a:r>
          <a:endParaRPr lang="en-US" noProof="0" dirty="0"/>
        </a:p>
      </dgm:t>
    </dgm:pt>
    <dgm:pt modelId="{BA8D331E-19C4-418C-B18C-6B090E63C0D0}" type="parTrans" cxnId="{162992F0-48C3-4613-9E71-56049176B8E5}">
      <dgm:prSet/>
      <dgm:spPr/>
      <dgm:t>
        <a:bodyPr/>
        <a:lstStyle/>
        <a:p>
          <a:endParaRPr lang="es-ES"/>
        </a:p>
      </dgm:t>
    </dgm:pt>
    <dgm:pt modelId="{FB4C61F6-CFF5-4391-9272-78A641D457B7}" type="sibTrans" cxnId="{162992F0-48C3-4613-9E71-56049176B8E5}">
      <dgm:prSet/>
      <dgm:spPr/>
      <dgm:t>
        <a:bodyPr/>
        <a:lstStyle/>
        <a:p>
          <a:endParaRPr lang="es-ES"/>
        </a:p>
      </dgm:t>
    </dgm:pt>
    <dgm:pt modelId="{EA13E4CC-319B-4D0F-9CAD-43F9470F81F9}">
      <dgm:prSet/>
      <dgm:spPr/>
      <dgm:t>
        <a:bodyPr/>
        <a:lstStyle/>
        <a:p>
          <a:pPr rtl="0"/>
          <a:r>
            <a:rPr lang="en-US" noProof="0" dirty="0" smtClean="0"/>
            <a:t>13. What can I do better next time?</a:t>
          </a:r>
          <a:endParaRPr lang="en-US" noProof="0" dirty="0"/>
        </a:p>
      </dgm:t>
    </dgm:pt>
    <dgm:pt modelId="{97797D39-960D-4588-9675-2300173D0879}" type="parTrans" cxnId="{38967B8A-F667-46A0-926D-7247CAD5A1B0}">
      <dgm:prSet/>
      <dgm:spPr/>
      <dgm:t>
        <a:bodyPr/>
        <a:lstStyle/>
        <a:p>
          <a:endParaRPr lang="es-ES"/>
        </a:p>
      </dgm:t>
    </dgm:pt>
    <dgm:pt modelId="{33777C5F-C101-4713-A383-450D4BF0FA0F}" type="sibTrans" cxnId="{38967B8A-F667-46A0-926D-7247CAD5A1B0}">
      <dgm:prSet/>
      <dgm:spPr/>
      <dgm:t>
        <a:bodyPr/>
        <a:lstStyle/>
        <a:p>
          <a:endParaRPr lang="es-ES"/>
        </a:p>
      </dgm:t>
    </dgm:pt>
    <dgm:pt modelId="{4F41526A-99E9-43AA-B685-9D82C625AFC8}">
      <dgm:prSet/>
      <dgm:spPr/>
      <dgm:t>
        <a:bodyPr/>
        <a:lstStyle/>
        <a:p>
          <a:pPr rtl="0"/>
          <a:r>
            <a:rPr lang="en-US" noProof="0" dirty="0" smtClean="0"/>
            <a:t>10. Was the configuration secure? </a:t>
          </a:r>
          <a:endParaRPr lang="en-US" noProof="0" dirty="0"/>
        </a:p>
      </dgm:t>
    </dgm:pt>
    <dgm:pt modelId="{F83F7D41-2188-4C3D-A2E7-6687C1957553}" type="parTrans" cxnId="{20BB0BCB-4BDD-4B40-A48B-BA7C765BB0A5}">
      <dgm:prSet/>
      <dgm:spPr/>
    </dgm:pt>
    <dgm:pt modelId="{637A642B-B0F8-4C10-8403-6505910691F6}" type="sibTrans" cxnId="{20BB0BCB-4BDD-4B40-A48B-BA7C765BB0A5}">
      <dgm:prSet/>
      <dgm:spPr/>
    </dgm:pt>
    <dgm:pt modelId="{AC6DFE87-1D6E-4C7B-8AF2-322DAB6972FD}" type="pres">
      <dgm:prSet presAssocID="{C6963D8D-FC88-4E15-B2BD-9C67F99C4EAC}" presName="Name0" presStyleCnt="0">
        <dgm:presLayoutVars>
          <dgm:dir/>
          <dgm:animLvl val="lvl"/>
          <dgm:resizeHandles val="exact"/>
        </dgm:presLayoutVars>
      </dgm:prSet>
      <dgm:spPr/>
      <dgm:t>
        <a:bodyPr/>
        <a:lstStyle/>
        <a:p>
          <a:endParaRPr lang="es-ES"/>
        </a:p>
      </dgm:t>
    </dgm:pt>
    <dgm:pt modelId="{0E5B3F14-B30F-4381-9E61-68F5709DFC34}" type="pres">
      <dgm:prSet presAssocID="{EA13E4CC-319B-4D0F-9CAD-43F9470F81F9}" presName="boxAndChildren" presStyleCnt="0"/>
      <dgm:spPr/>
    </dgm:pt>
    <dgm:pt modelId="{77506355-1C25-4322-BBF0-B4610224D858}" type="pres">
      <dgm:prSet presAssocID="{EA13E4CC-319B-4D0F-9CAD-43F9470F81F9}" presName="parentTextBox" presStyleLbl="node1" presStyleIdx="0" presStyleCnt="7"/>
      <dgm:spPr/>
      <dgm:t>
        <a:bodyPr/>
        <a:lstStyle/>
        <a:p>
          <a:endParaRPr lang="es-ES"/>
        </a:p>
      </dgm:t>
    </dgm:pt>
    <dgm:pt modelId="{B9C75B0F-3089-48BB-8D18-D0B08E80A349}" type="pres">
      <dgm:prSet presAssocID="{FB4C61F6-CFF5-4391-9272-78A641D457B7}" presName="sp" presStyleCnt="0"/>
      <dgm:spPr/>
    </dgm:pt>
    <dgm:pt modelId="{F8047A11-A6B5-4A2D-B2AF-3CCED08E0F62}" type="pres">
      <dgm:prSet presAssocID="{7EE0F5BD-288B-4631-944F-6BBE436DC1A1}" presName="arrowAndChildren" presStyleCnt="0"/>
      <dgm:spPr/>
    </dgm:pt>
    <dgm:pt modelId="{13E777F3-5EEB-42ED-A294-356CB810DFB0}" type="pres">
      <dgm:prSet presAssocID="{7EE0F5BD-288B-4631-944F-6BBE436DC1A1}" presName="parentTextArrow" presStyleLbl="node1" presStyleIdx="1" presStyleCnt="7"/>
      <dgm:spPr/>
      <dgm:t>
        <a:bodyPr/>
        <a:lstStyle/>
        <a:p>
          <a:endParaRPr lang="es-ES"/>
        </a:p>
      </dgm:t>
    </dgm:pt>
    <dgm:pt modelId="{5943D03C-AE3D-4F47-B1EB-64F997523BE9}" type="pres">
      <dgm:prSet presAssocID="{8E0FD027-0F15-4ED8-929B-F494B7DA0889}" presName="sp" presStyleCnt="0"/>
      <dgm:spPr/>
    </dgm:pt>
    <dgm:pt modelId="{1BCEAC85-6DC8-45D1-A332-77A067F9DB34}" type="pres">
      <dgm:prSet presAssocID="{5DBDA439-C990-4A1A-AC21-B6B5BD6DD5B8}" presName="arrowAndChildren" presStyleCnt="0"/>
      <dgm:spPr/>
    </dgm:pt>
    <dgm:pt modelId="{E5139155-7042-4E31-8D57-724F6B89589E}" type="pres">
      <dgm:prSet presAssocID="{5DBDA439-C990-4A1A-AC21-B6B5BD6DD5B8}" presName="parentTextArrow" presStyleLbl="node1" presStyleIdx="2" presStyleCnt="7"/>
      <dgm:spPr/>
      <dgm:t>
        <a:bodyPr/>
        <a:lstStyle/>
        <a:p>
          <a:endParaRPr lang="es-ES"/>
        </a:p>
      </dgm:t>
    </dgm:pt>
    <dgm:pt modelId="{D6566094-BA9F-46DB-BEB1-EF783EC72211}" type="pres">
      <dgm:prSet presAssocID="{637A642B-B0F8-4C10-8403-6505910691F6}" presName="sp" presStyleCnt="0"/>
      <dgm:spPr/>
    </dgm:pt>
    <dgm:pt modelId="{8BE5C6DB-1610-4502-8D2C-8EF18A149B10}" type="pres">
      <dgm:prSet presAssocID="{4F41526A-99E9-43AA-B685-9D82C625AFC8}" presName="arrowAndChildren" presStyleCnt="0"/>
      <dgm:spPr/>
    </dgm:pt>
    <dgm:pt modelId="{B418A3AB-AAAD-4760-9779-1BDEBBECFA74}" type="pres">
      <dgm:prSet presAssocID="{4F41526A-99E9-43AA-B685-9D82C625AFC8}" presName="parentTextArrow" presStyleLbl="node1" presStyleIdx="3" presStyleCnt="7"/>
      <dgm:spPr/>
      <dgm:t>
        <a:bodyPr/>
        <a:lstStyle/>
        <a:p>
          <a:endParaRPr lang="es-ES"/>
        </a:p>
      </dgm:t>
    </dgm:pt>
    <dgm:pt modelId="{95630B6A-6372-4FC7-8800-8FEF962CCE4C}" type="pres">
      <dgm:prSet presAssocID="{08349C60-B8F2-44EA-BA01-66629D4436DA}" presName="sp" presStyleCnt="0"/>
      <dgm:spPr/>
    </dgm:pt>
    <dgm:pt modelId="{B9F81165-4B9F-4EF1-8E78-62A260CA940B}" type="pres">
      <dgm:prSet presAssocID="{F0E4AD13-6B48-4EAD-AA60-660A45A50E87}" presName="arrowAndChildren" presStyleCnt="0"/>
      <dgm:spPr/>
    </dgm:pt>
    <dgm:pt modelId="{3D1A8D3D-2642-43A5-9C15-B08BB6970005}" type="pres">
      <dgm:prSet presAssocID="{F0E4AD13-6B48-4EAD-AA60-660A45A50E87}" presName="parentTextArrow" presStyleLbl="node1" presStyleIdx="4" presStyleCnt="7"/>
      <dgm:spPr/>
      <dgm:t>
        <a:bodyPr/>
        <a:lstStyle/>
        <a:p>
          <a:endParaRPr lang="es-ES"/>
        </a:p>
      </dgm:t>
    </dgm:pt>
    <dgm:pt modelId="{554A3F45-8039-4D4F-868D-C43966E6249C}" type="pres">
      <dgm:prSet presAssocID="{DFBD7050-4C6E-4658-BB4F-5E515EDB7D34}" presName="sp" presStyleCnt="0"/>
      <dgm:spPr/>
    </dgm:pt>
    <dgm:pt modelId="{62C1FCF3-697B-48D3-8EC6-A4847ED3A143}" type="pres">
      <dgm:prSet presAssocID="{F1C088FD-42A3-4AC3-BC14-7301ED19368E}" presName="arrowAndChildren" presStyleCnt="0"/>
      <dgm:spPr/>
    </dgm:pt>
    <dgm:pt modelId="{444AA5B9-F295-46BC-B6DB-3E31C7061840}" type="pres">
      <dgm:prSet presAssocID="{F1C088FD-42A3-4AC3-BC14-7301ED19368E}" presName="parentTextArrow" presStyleLbl="node1" presStyleIdx="5" presStyleCnt="7"/>
      <dgm:spPr/>
      <dgm:t>
        <a:bodyPr/>
        <a:lstStyle/>
        <a:p>
          <a:endParaRPr lang="es-ES"/>
        </a:p>
      </dgm:t>
    </dgm:pt>
    <dgm:pt modelId="{35193864-D9B3-4C53-BC0D-96B5D29946EE}" type="pres">
      <dgm:prSet presAssocID="{C8FE1469-5656-45EB-8085-72AA6362858D}" presName="sp" presStyleCnt="0"/>
      <dgm:spPr/>
    </dgm:pt>
    <dgm:pt modelId="{705D95F7-DE81-450B-BCE3-1EE7CDA78056}" type="pres">
      <dgm:prSet presAssocID="{70DFDEB2-8BED-46C0-9577-E2E7E3EC4956}" presName="arrowAndChildren" presStyleCnt="0"/>
      <dgm:spPr/>
    </dgm:pt>
    <dgm:pt modelId="{3899925A-F797-4057-8E26-0DCB573DE4E7}" type="pres">
      <dgm:prSet presAssocID="{70DFDEB2-8BED-46C0-9577-E2E7E3EC4956}" presName="parentTextArrow" presStyleLbl="node1" presStyleIdx="6" presStyleCnt="7"/>
      <dgm:spPr/>
      <dgm:t>
        <a:bodyPr/>
        <a:lstStyle/>
        <a:p>
          <a:endParaRPr lang="es-ES"/>
        </a:p>
      </dgm:t>
    </dgm:pt>
  </dgm:ptLst>
  <dgm:cxnLst>
    <dgm:cxn modelId="{12935DED-4EA5-4AD6-BE90-DF6D660A52FA}" type="presOf" srcId="{70DFDEB2-8BED-46C0-9577-E2E7E3EC4956}" destId="{3899925A-F797-4057-8E26-0DCB573DE4E7}" srcOrd="0" destOrd="0" presId="urn:microsoft.com/office/officeart/2005/8/layout/process4"/>
    <dgm:cxn modelId="{162992F0-48C3-4613-9E71-56049176B8E5}" srcId="{C6963D8D-FC88-4E15-B2BD-9C67F99C4EAC}" destId="{7EE0F5BD-288B-4631-944F-6BBE436DC1A1}" srcOrd="5" destOrd="0" parTransId="{BA8D331E-19C4-418C-B18C-6B090E63C0D0}" sibTransId="{FB4C61F6-CFF5-4391-9272-78A641D457B7}"/>
    <dgm:cxn modelId="{38967B8A-F667-46A0-926D-7247CAD5A1B0}" srcId="{C6963D8D-FC88-4E15-B2BD-9C67F99C4EAC}" destId="{EA13E4CC-319B-4D0F-9CAD-43F9470F81F9}" srcOrd="6" destOrd="0" parTransId="{97797D39-960D-4588-9675-2300173D0879}" sibTransId="{33777C5F-C101-4713-A383-450D4BF0FA0F}"/>
    <dgm:cxn modelId="{38E169EF-678B-4267-8F41-53F24384AA30}" type="presOf" srcId="{C6963D8D-FC88-4E15-B2BD-9C67F99C4EAC}" destId="{AC6DFE87-1D6E-4C7B-8AF2-322DAB6972FD}" srcOrd="0" destOrd="0" presId="urn:microsoft.com/office/officeart/2005/8/layout/process4"/>
    <dgm:cxn modelId="{154D8143-3917-458B-A3C6-41241843974D}" srcId="{C6963D8D-FC88-4E15-B2BD-9C67F99C4EAC}" destId="{5DBDA439-C990-4A1A-AC21-B6B5BD6DD5B8}" srcOrd="4" destOrd="0" parTransId="{CB4A080D-7057-4901-ABE3-423F6ABA13A1}" sibTransId="{8E0FD027-0F15-4ED8-929B-F494B7DA0889}"/>
    <dgm:cxn modelId="{BB905749-A806-4B9A-909C-53232A87FF7B}" type="presOf" srcId="{4F41526A-99E9-43AA-B685-9D82C625AFC8}" destId="{B418A3AB-AAAD-4760-9779-1BDEBBECFA74}" srcOrd="0" destOrd="0" presId="urn:microsoft.com/office/officeart/2005/8/layout/process4"/>
    <dgm:cxn modelId="{20BB0BCB-4BDD-4B40-A48B-BA7C765BB0A5}" srcId="{C6963D8D-FC88-4E15-B2BD-9C67F99C4EAC}" destId="{4F41526A-99E9-43AA-B685-9D82C625AFC8}" srcOrd="3" destOrd="0" parTransId="{F83F7D41-2188-4C3D-A2E7-6687C1957553}" sibTransId="{637A642B-B0F8-4C10-8403-6505910691F6}"/>
    <dgm:cxn modelId="{1649FD4D-3DB7-4C71-B48F-93F6A2DD626E}" type="presOf" srcId="{F0E4AD13-6B48-4EAD-AA60-660A45A50E87}" destId="{3D1A8D3D-2642-43A5-9C15-B08BB6970005}" srcOrd="0" destOrd="0" presId="urn:microsoft.com/office/officeart/2005/8/layout/process4"/>
    <dgm:cxn modelId="{44A1B859-6F02-480A-99F9-05851D927D7E}" type="presOf" srcId="{7EE0F5BD-288B-4631-944F-6BBE436DC1A1}" destId="{13E777F3-5EEB-42ED-A294-356CB810DFB0}" srcOrd="0" destOrd="0" presId="urn:microsoft.com/office/officeart/2005/8/layout/process4"/>
    <dgm:cxn modelId="{60C585FA-AA24-4B34-9166-9A99A3D6897C}" srcId="{C6963D8D-FC88-4E15-B2BD-9C67F99C4EAC}" destId="{70DFDEB2-8BED-46C0-9577-E2E7E3EC4956}" srcOrd="0" destOrd="0" parTransId="{65177A62-384D-4E78-985D-1D97484804E0}" sibTransId="{C8FE1469-5656-45EB-8085-72AA6362858D}"/>
    <dgm:cxn modelId="{EE86A9BE-1EB7-45CF-A9EC-53BCB2B563A9}" srcId="{C6963D8D-FC88-4E15-B2BD-9C67F99C4EAC}" destId="{F0E4AD13-6B48-4EAD-AA60-660A45A50E87}" srcOrd="2" destOrd="0" parTransId="{EBF2CFD7-2448-48FD-BF73-4D8A691271D2}" sibTransId="{08349C60-B8F2-44EA-BA01-66629D4436DA}"/>
    <dgm:cxn modelId="{E2EDB108-AC77-44F1-B6C2-85D998841503}" type="presOf" srcId="{F1C088FD-42A3-4AC3-BC14-7301ED19368E}" destId="{444AA5B9-F295-46BC-B6DB-3E31C7061840}" srcOrd="0" destOrd="0" presId="urn:microsoft.com/office/officeart/2005/8/layout/process4"/>
    <dgm:cxn modelId="{E573636E-E1AB-40EB-AA08-64F075212EAB}" srcId="{C6963D8D-FC88-4E15-B2BD-9C67F99C4EAC}" destId="{F1C088FD-42A3-4AC3-BC14-7301ED19368E}" srcOrd="1" destOrd="0" parTransId="{025C88D4-BFC1-4FBF-BA2F-6A06222B6A69}" sibTransId="{DFBD7050-4C6E-4658-BB4F-5E515EDB7D34}"/>
    <dgm:cxn modelId="{6E444089-2C59-4EDB-9C9C-D38628200B06}" type="presOf" srcId="{EA13E4CC-319B-4D0F-9CAD-43F9470F81F9}" destId="{77506355-1C25-4322-BBF0-B4610224D858}" srcOrd="0" destOrd="0" presId="urn:microsoft.com/office/officeart/2005/8/layout/process4"/>
    <dgm:cxn modelId="{D1ED2F24-4A9D-423C-A911-F6A899A3206E}" type="presOf" srcId="{5DBDA439-C990-4A1A-AC21-B6B5BD6DD5B8}" destId="{E5139155-7042-4E31-8D57-724F6B89589E}" srcOrd="0" destOrd="0" presId="urn:microsoft.com/office/officeart/2005/8/layout/process4"/>
    <dgm:cxn modelId="{47524194-6BA3-4BFE-A14B-24B5D6261680}" type="presParOf" srcId="{AC6DFE87-1D6E-4C7B-8AF2-322DAB6972FD}" destId="{0E5B3F14-B30F-4381-9E61-68F5709DFC34}" srcOrd="0" destOrd="0" presId="urn:microsoft.com/office/officeart/2005/8/layout/process4"/>
    <dgm:cxn modelId="{93C3AA44-F8DE-481D-9BBD-88FBCAD47B65}" type="presParOf" srcId="{0E5B3F14-B30F-4381-9E61-68F5709DFC34}" destId="{77506355-1C25-4322-BBF0-B4610224D858}" srcOrd="0" destOrd="0" presId="urn:microsoft.com/office/officeart/2005/8/layout/process4"/>
    <dgm:cxn modelId="{A44E3EBD-D96D-4A7E-8248-EEF19BD92ED3}" type="presParOf" srcId="{AC6DFE87-1D6E-4C7B-8AF2-322DAB6972FD}" destId="{B9C75B0F-3089-48BB-8D18-D0B08E80A349}" srcOrd="1" destOrd="0" presId="urn:microsoft.com/office/officeart/2005/8/layout/process4"/>
    <dgm:cxn modelId="{2378FA76-40D9-446A-9F82-8F98CEA11218}" type="presParOf" srcId="{AC6DFE87-1D6E-4C7B-8AF2-322DAB6972FD}" destId="{F8047A11-A6B5-4A2D-B2AF-3CCED08E0F62}" srcOrd="2" destOrd="0" presId="urn:microsoft.com/office/officeart/2005/8/layout/process4"/>
    <dgm:cxn modelId="{04B02C93-E90D-46B4-A22A-48E9ABA5FCE4}" type="presParOf" srcId="{F8047A11-A6B5-4A2D-B2AF-3CCED08E0F62}" destId="{13E777F3-5EEB-42ED-A294-356CB810DFB0}" srcOrd="0" destOrd="0" presId="urn:microsoft.com/office/officeart/2005/8/layout/process4"/>
    <dgm:cxn modelId="{1CE62AEE-A610-42E4-B574-AD37685312F5}" type="presParOf" srcId="{AC6DFE87-1D6E-4C7B-8AF2-322DAB6972FD}" destId="{5943D03C-AE3D-4F47-B1EB-64F997523BE9}" srcOrd="3" destOrd="0" presId="urn:microsoft.com/office/officeart/2005/8/layout/process4"/>
    <dgm:cxn modelId="{216D4557-6BCE-4EC6-9157-171610210B99}" type="presParOf" srcId="{AC6DFE87-1D6E-4C7B-8AF2-322DAB6972FD}" destId="{1BCEAC85-6DC8-45D1-A332-77A067F9DB34}" srcOrd="4" destOrd="0" presId="urn:microsoft.com/office/officeart/2005/8/layout/process4"/>
    <dgm:cxn modelId="{14790B3A-F0CD-4488-8289-06ECE7CC7C18}" type="presParOf" srcId="{1BCEAC85-6DC8-45D1-A332-77A067F9DB34}" destId="{E5139155-7042-4E31-8D57-724F6B89589E}" srcOrd="0" destOrd="0" presId="urn:microsoft.com/office/officeart/2005/8/layout/process4"/>
    <dgm:cxn modelId="{9375F39A-CB54-489C-B0DF-3D852848855B}" type="presParOf" srcId="{AC6DFE87-1D6E-4C7B-8AF2-322DAB6972FD}" destId="{D6566094-BA9F-46DB-BEB1-EF783EC72211}" srcOrd="5" destOrd="0" presId="urn:microsoft.com/office/officeart/2005/8/layout/process4"/>
    <dgm:cxn modelId="{31ABB68A-9D79-482A-BEF3-1FAB3651B1FF}" type="presParOf" srcId="{AC6DFE87-1D6E-4C7B-8AF2-322DAB6972FD}" destId="{8BE5C6DB-1610-4502-8D2C-8EF18A149B10}" srcOrd="6" destOrd="0" presId="urn:microsoft.com/office/officeart/2005/8/layout/process4"/>
    <dgm:cxn modelId="{75CC58CF-5586-47CE-9B3E-2B8A2E6A1C3D}" type="presParOf" srcId="{8BE5C6DB-1610-4502-8D2C-8EF18A149B10}" destId="{B418A3AB-AAAD-4760-9779-1BDEBBECFA74}" srcOrd="0" destOrd="0" presId="urn:microsoft.com/office/officeart/2005/8/layout/process4"/>
    <dgm:cxn modelId="{C3039C4B-4C2E-48DE-B8DA-4AE5D594EE67}" type="presParOf" srcId="{AC6DFE87-1D6E-4C7B-8AF2-322DAB6972FD}" destId="{95630B6A-6372-4FC7-8800-8FEF962CCE4C}" srcOrd="7" destOrd="0" presId="urn:microsoft.com/office/officeart/2005/8/layout/process4"/>
    <dgm:cxn modelId="{0F26CB18-5053-49F1-A542-3C3C6328F0EF}" type="presParOf" srcId="{AC6DFE87-1D6E-4C7B-8AF2-322DAB6972FD}" destId="{B9F81165-4B9F-4EF1-8E78-62A260CA940B}" srcOrd="8" destOrd="0" presId="urn:microsoft.com/office/officeart/2005/8/layout/process4"/>
    <dgm:cxn modelId="{DFE4E98B-00C6-48DC-9EAD-3FAB00E5E5F8}" type="presParOf" srcId="{B9F81165-4B9F-4EF1-8E78-62A260CA940B}" destId="{3D1A8D3D-2642-43A5-9C15-B08BB6970005}" srcOrd="0" destOrd="0" presId="urn:microsoft.com/office/officeart/2005/8/layout/process4"/>
    <dgm:cxn modelId="{3671637A-2E67-44AB-A891-864004D6ADE0}" type="presParOf" srcId="{AC6DFE87-1D6E-4C7B-8AF2-322DAB6972FD}" destId="{554A3F45-8039-4D4F-868D-C43966E6249C}" srcOrd="9" destOrd="0" presId="urn:microsoft.com/office/officeart/2005/8/layout/process4"/>
    <dgm:cxn modelId="{54415FA7-0CD2-49B4-98BE-6237462A5B5E}" type="presParOf" srcId="{AC6DFE87-1D6E-4C7B-8AF2-322DAB6972FD}" destId="{62C1FCF3-697B-48D3-8EC6-A4847ED3A143}" srcOrd="10" destOrd="0" presId="urn:microsoft.com/office/officeart/2005/8/layout/process4"/>
    <dgm:cxn modelId="{86154E94-BC56-4604-9CAF-0EF91807A61D}" type="presParOf" srcId="{62C1FCF3-697B-48D3-8EC6-A4847ED3A143}" destId="{444AA5B9-F295-46BC-B6DB-3E31C7061840}" srcOrd="0" destOrd="0" presId="urn:microsoft.com/office/officeart/2005/8/layout/process4"/>
    <dgm:cxn modelId="{E64A2FD9-0E43-4927-81DD-2F24D6F87087}" type="presParOf" srcId="{AC6DFE87-1D6E-4C7B-8AF2-322DAB6972FD}" destId="{35193864-D9B3-4C53-BC0D-96B5D29946EE}" srcOrd="11" destOrd="0" presId="urn:microsoft.com/office/officeart/2005/8/layout/process4"/>
    <dgm:cxn modelId="{B526A3AA-68B3-4F4E-BF04-ADD5E6A27214}" type="presParOf" srcId="{AC6DFE87-1D6E-4C7B-8AF2-322DAB6972FD}" destId="{705D95F7-DE81-450B-BCE3-1EE7CDA78056}" srcOrd="12" destOrd="0" presId="urn:microsoft.com/office/officeart/2005/8/layout/process4"/>
    <dgm:cxn modelId="{08F8C651-0032-4B7B-A984-5C7155AEA837}" type="presParOf" srcId="{705D95F7-DE81-450B-BCE3-1EE7CDA78056}" destId="{3899925A-F797-4057-8E26-0DCB573DE4E7}"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7929C1-9511-434F-9E9E-9174EBB92BE8}"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s-ES"/>
        </a:p>
      </dgm:t>
    </dgm:pt>
    <dgm:pt modelId="{FF3ED8E0-7227-47EF-8254-B076AC475817}">
      <dgm:prSet/>
      <dgm:spPr/>
      <dgm:t>
        <a:bodyPr/>
        <a:lstStyle/>
        <a:p>
          <a:pPr rtl="0"/>
          <a:r>
            <a:rPr lang="en-US" noProof="0" dirty="0" smtClean="0"/>
            <a:t>Law enforcement Entity</a:t>
          </a:r>
          <a:endParaRPr lang="en-US" noProof="0" dirty="0"/>
        </a:p>
      </dgm:t>
    </dgm:pt>
    <dgm:pt modelId="{3D33BE1B-A271-4F70-A98C-760F75DFDB1C}" type="parTrans" cxnId="{81F322CB-6C39-4E8C-B5D0-16E30124259D}">
      <dgm:prSet/>
      <dgm:spPr/>
      <dgm:t>
        <a:bodyPr/>
        <a:lstStyle/>
        <a:p>
          <a:endParaRPr lang="es-ES"/>
        </a:p>
      </dgm:t>
    </dgm:pt>
    <dgm:pt modelId="{CC8B3A04-ACDA-4CB4-8555-8F82B57484C5}" type="sibTrans" cxnId="{81F322CB-6C39-4E8C-B5D0-16E30124259D}">
      <dgm:prSet/>
      <dgm:spPr/>
      <dgm:t>
        <a:bodyPr/>
        <a:lstStyle/>
        <a:p>
          <a:endParaRPr lang="es-ES"/>
        </a:p>
      </dgm:t>
    </dgm:pt>
    <dgm:pt modelId="{1A3C64FD-7E45-4913-AF58-893DF7652994}">
      <dgm:prSet/>
      <dgm:spPr/>
      <dgm:t>
        <a:bodyPr/>
        <a:lstStyle/>
        <a:p>
          <a:pPr rtl="0"/>
          <a:r>
            <a:rPr lang="en-US" noProof="0" dirty="0" smtClean="0"/>
            <a:t>Security Auditors</a:t>
          </a:r>
          <a:endParaRPr lang="en-US" noProof="0" dirty="0"/>
        </a:p>
      </dgm:t>
    </dgm:pt>
    <dgm:pt modelId="{1570BB27-42C2-46E3-BEC5-3CBC337DD8BD}" type="parTrans" cxnId="{6BF49636-FF7F-437B-AAAD-AEC612AA0D44}">
      <dgm:prSet/>
      <dgm:spPr/>
      <dgm:t>
        <a:bodyPr/>
        <a:lstStyle/>
        <a:p>
          <a:endParaRPr lang="es-ES"/>
        </a:p>
      </dgm:t>
    </dgm:pt>
    <dgm:pt modelId="{54C30A0E-E550-40B8-8D20-651BF822C053}" type="sibTrans" cxnId="{6BF49636-FF7F-437B-AAAD-AEC612AA0D44}">
      <dgm:prSet/>
      <dgm:spPr/>
      <dgm:t>
        <a:bodyPr/>
        <a:lstStyle/>
        <a:p>
          <a:endParaRPr lang="es-ES"/>
        </a:p>
      </dgm:t>
    </dgm:pt>
    <dgm:pt modelId="{28DD0E9A-1497-4E92-839B-44496CC804FF}">
      <dgm:prSet/>
      <dgm:spPr/>
      <dgm:t>
        <a:bodyPr/>
        <a:lstStyle/>
        <a:p>
          <a:pPr rtl="0"/>
          <a:r>
            <a:rPr lang="en-US" noProof="0" dirty="0" smtClean="0"/>
            <a:t>Unethical Hackers</a:t>
          </a:r>
          <a:endParaRPr lang="en-US" noProof="0" dirty="0"/>
        </a:p>
      </dgm:t>
    </dgm:pt>
    <dgm:pt modelId="{8A09CFF0-A7CD-45E1-96C4-40AB33428F50}" type="parTrans" cxnId="{50D4A689-7BCA-4585-8AE5-F35AD75656EC}">
      <dgm:prSet/>
      <dgm:spPr/>
      <dgm:t>
        <a:bodyPr/>
        <a:lstStyle/>
        <a:p>
          <a:endParaRPr lang="es-ES"/>
        </a:p>
      </dgm:t>
    </dgm:pt>
    <dgm:pt modelId="{6CB59EA6-6CCD-4930-A085-D017C5966B3E}" type="sibTrans" cxnId="{50D4A689-7BCA-4585-8AE5-F35AD75656EC}">
      <dgm:prSet/>
      <dgm:spPr/>
      <dgm:t>
        <a:bodyPr/>
        <a:lstStyle/>
        <a:p>
          <a:endParaRPr lang="es-ES"/>
        </a:p>
      </dgm:t>
    </dgm:pt>
    <dgm:pt modelId="{05F06AAA-8BB7-4DBA-9F6F-87D612DEFAFE}">
      <dgm:prSet/>
      <dgm:spPr/>
      <dgm:t>
        <a:bodyPr/>
        <a:lstStyle/>
        <a:p>
          <a:pPr rtl="0"/>
          <a:r>
            <a:rPr lang="en-US" noProof="0" dirty="0" smtClean="0"/>
            <a:t>Script Kiddies</a:t>
          </a:r>
          <a:endParaRPr lang="en-US" noProof="0" dirty="0"/>
        </a:p>
      </dgm:t>
    </dgm:pt>
    <dgm:pt modelId="{288B0F6F-08A0-4BEF-9BA7-498C875DD2B5}" type="parTrans" cxnId="{17A2DE7A-C9BC-44DD-917D-E3CCFBE2A1BD}">
      <dgm:prSet/>
      <dgm:spPr/>
      <dgm:t>
        <a:bodyPr/>
        <a:lstStyle/>
        <a:p>
          <a:endParaRPr lang="es-ES"/>
        </a:p>
      </dgm:t>
    </dgm:pt>
    <dgm:pt modelId="{3AE1A715-3868-4A2C-9361-23B6CC828602}" type="sibTrans" cxnId="{17A2DE7A-C9BC-44DD-917D-E3CCFBE2A1BD}">
      <dgm:prSet/>
      <dgm:spPr/>
      <dgm:t>
        <a:bodyPr/>
        <a:lstStyle/>
        <a:p>
          <a:endParaRPr lang="es-ES"/>
        </a:p>
      </dgm:t>
    </dgm:pt>
    <dgm:pt modelId="{61DCE0B1-9A90-4433-BC23-3FC45C02A082}">
      <dgm:prSet/>
      <dgm:spPr/>
      <dgm:t>
        <a:bodyPr/>
        <a:lstStyle/>
        <a:p>
          <a:pPr rtl="0"/>
          <a:r>
            <a:rPr lang="en-US" noProof="0" dirty="0" smtClean="0"/>
            <a:t>Industrial Spies</a:t>
          </a:r>
          <a:endParaRPr lang="en-US" noProof="0" dirty="0"/>
        </a:p>
      </dgm:t>
    </dgm:pt>
    <dgm:pt modelId="{21B18C63-C751-48E6-85FA-DBBBC9215A43}" type="parTrans" cxnId="{15EAC4BD-14CB-44F7-B6CF-2DAB70DD4C99}">
      <dgm:prSet/>
      <dgm:spPr/>
      <dgm:t>
        <a:bodyPr/>
        <a:lstStyle/>
        <a:p>
          <a:endParaRPr lang="es-ES"/>
        </a:p>
      </dgm:t>
    </dgm:pt>
    <dgm:pt modelId="{40A9EDA4-03C2-49A6-9EBB-A07721BD787C}" type="sibTrans" cxnId="{15EAC4BD-14CB-44F7-B6CF-2DAB70DD4C99}">
      <dgm:prSet/>
      <dgm:spPr/>
      <dgm:t>
        <a:bodyPr/>
        <a:lstStyle/>
        <a:p>
          <a:endParaRPr lang="es-ES"/>
        </a:p>
      </dgm:t>
    </dgm:pt>
    <dgm:pt modelId="{FF860E90-B19E-4C3E-8617-751A064D70F8}">
      <dgm:prSet/>
      <dgm:spPr/>
      <dgm:t>
        <a:bodyPr/>
        <a:lstStyle/>
        <a:p>
          <a:pPr rtl="0"/>
          <a:r>
            <a:rPr lang="en-US" noProof="0" dirty="0" smtClean="0"/>
            <a:t>Insider</a:t>
          </a:r>
          <a:endParaRPr lang="en-US" noProof="0" dirty="0"/>
        </a:p>
      </dgm:t>
    </dgm:pt>
    <dgm:pt modelId="{2DCEA7B9-95BD-4896-BB24-80F600E9537D}" type="parTrans" cxnId="{114EB92B-34CB-4555-959B-B3D03F8D20D5}">
      <dgm:prSet/>
      <dgm:spPr/>
      <dgm:t>
        <a:bodyPr/>
        <a:lstStyle/>
        <a:p>
          <a:endParaRPr lang="es-ES"/>
        </a:p>
      </dgm:t>
    </dgm:pt>
    <dgm:pt modelId="{1E14DD00-191A-4B4D-AD0C-66351228A0AC}" type="sibTrans" cxnId="{114EB92B-34CB-4555-959B-B3D03F8D20D5}">
      <dgm:prSet/>
      <dgm:spPr/>
      <dgm:t>
        <a:bodyPr/>
        <a:lstStyle/>
        <a:p>
          <a:endParaRPr lang="es-ES"/>
        </a:p>
      </dgm:t>
    </dgm:pt>
    <dgm:pt modelId="{A659B21E-6BA0-4D39-ABA1-3FC7A5A91FD3}">
      <dgm:prSet/>
      <dgm:spPr/>
      <dgm:t>
        <a:bodyPr/>
        <a:lstStyle/>
        <a:p>
          <a:pPr rtl="0"/>
          <a:r>
            <a:rPr lang="en-US" noProof="0" dirty="0" err="1" smtClean="0"/>
            <a:t>Cyberterrorist</a:t>
          </a:r>
          <a:endParaRPr lang="en-US" noProof="0" dirty="0"/>
        </a:p>
      </dgm:t>
    </dgm:pt>
    <dgm:pt modelId="{674495D1-41C8-4B19-8307-6780EC8E455D}" type="parTrans" cxnId="{CD81BC00-13E1-44CD-A97E-F803AE419389}">
      <dgm:prSet/>
      <dgm:spPr/>
      <dgm:t>
        <a:bodyPr/>
        <a:lstStyle/>
        <a:p>
          <a:endParaRPr lang="es-ES"/>
        </a:p>
      </dgm:t>
    </dgm:pt>
    <dgm:pt modelId="{D21964B4-3DB5-4C16-83D7-6EB23952B674}" type="sibTrans" cxnId="{CD81BC00-13E1-44CD-A97E-F803AE419389}">
      <dgm:prSet/>
      <dgm:spPr/>
      <dgm:t>
        <a:bodyPr/>
        <a:lstStyle/>
        <a:p>
          <a:endParaRPr lang="es-ES"/>
        </a:p>
      </dgm:t>
    </dgm:pt>
    <dgm:pt modelId="{0D95748E-5C74-4F90-BB4C-226CE4363992}" type="pres">
      <dgm:prSet presAssocID="{F77929C1-9511-434F-9E9E-9174EBB92BE8}" presName="linear" presStyleCnt="0">
        <dgm:presLayoutVars>
          <dgm:dir/>
          <dgm:animLvl val="lvl"/>
          <dgm:resizeHandles val="exact"/>
        </dgm:presLayoutVars>
      </dgm:prSet>
      <dgm:spPr/>
      <dgm:t>
        <a:bodyPr/>
        <a:lstStyle/>
        <a:p>
          <a:endParaRPr lang="es-ES"/>
        </a:p>
      </dgm:t>
    </dgm:pt>
    <dgm:pt modelId="{50E6BEC5-687A-4CA6-93EC-D1BE72B5A5DF}" type="pres">
      <dgm:prSet presAssocID="{FF3ED8E0-7227-47EF-8254-B076AC475817}" presName="parentLin" presStyleCnt="0"/>
      <dgm:spPr/>
    </dgm:pt>
    <dgm:pt modelId="{21F35F53-BB9B-46F7-BE78-A3F86521BE90}" type="pres">
      <dgm:prSet presAssocID="{FF3ED8E0-7227-47EF-8254-B076AC475817}" presName="parentLeftMargin" presStyleLbl="node1" presStyleIdx="0" presStyleCnt="7"/>
      <dgm:spPr/>
      <dgm:t>
        <a:bodyPr/>
        <a:lstStyle/>
        <a:p>
          <a:endParaRPr lang="es-ES"/>
        </a:p>
      </dgm:t>
    </dgm:pt>
    <dgm:pt modelId="{622A053A-9228-46E3-A4AB-E402F0047BC9}" type="pres">
      <dgm:prSet presAssocID="{FF3ED8E0-7227-47EF-8254-B076AC475817}" presName="parentText" presStyleLbl="node1" presStyleIdx="0" presStyleCnt="7">
        <dgm:presLayoutVars>
          <dgm:chMax val="0"/>
          <dgm:bulletEnabled val="1"/>
        </dgm:presLayoutVars>
      </dgm:prSet>
      <dgm:spPr/>
      <dgm:t>
        <a:bodyPr/>
        <a:lstStyle/>
        <a:p>
          <a:endParaRPr lang="es-ES"/>
        </a:p>
      </dgm:t>
    </dgm:pt>
    <dgm:pt modelId="{FFC233D3-A86B-4267-9C1B-B74AB0ADAA36}" type="pres">
      <dgm:prSet presAssocID="{FF3ED8E0-7227-47EF-8254-B076AC475817}" presName="negativeSpace" presStyleCnt="0"/>
      <dgm:spPr/>
    </dgm:pt>
    <dgm:pt modelId="{AB19E34D-8471-4E66-9CC4-99F14468817D}" type="pres">
      <dgm:prSet presAssocID="{FF3ED8E0-7227-47EF-8254-B076AC475817}" presName="childText" presStyleLbl="conFgAcc1" presStyleIdx="0" presStyleCnt="7">
        <dgm:presLayoutVars>
          <dgm:bulletEnabled val="1"/>
        </dgm:presLayoutVars>
      </dgm:prSet>
      <dgm:spPr/>
    </dgm:pt>
    <dgm:pt modelId="{08A6AD99-FAF0-4606-B66B-781D988B98EE}" type="pres">
      <dgm:prSet presAssocID="{CC8B3A04-ACDA-4CB4-8555-8F82B57484C5}" presName="spaceBetweenRectangles" presStyleCnt="0"/>
      <dgm:spPr/>
    </dgm:pt>
    <dgm:pt modelId="{BC170246-0D37-4E42-8E92-91621B25647E}" type="pres">
      <dgm:prSet presAssocID="{1A3C64FD-7E45-4913-AF58-893DF7652994}" presName="parentLin" presStyleCnt="0"/>
      <dgm:spPr/>
    </dgm:pt>
    <dgm:pt modelId="{5FDDB216-DA14-42AD-91B6-8D01FD949A3C}" type="pres">
      <dgm:prSet presAssocID="{1A3C64FD-7E45-4913-AF58-893DF7652994}" presName="parentLeftMargin" presStyleLbl="node1" presStyleIdx="0" presStyleCnt="7"/>
      <dgm:spPr/>
      <dgm:t>
        <a:bodyPr/>
        <a:lstStyle/>
        <a:p>
          <a:endParaRPr lang="es-ES"/>
        </a:p>
      </dgm:t>
    </dgm:pt>
    <dgm:pt modelId="{A806DDFF-6805-4F99-A7CB-D6C5A1E51676}" type="pres">
      <dgm:prSet presAssocID="{1A3C64FD-7E45-4913-AF58-893DF7652994}" presName="parentText" presStyleLbl="node1" presStyleIdx="1" presStyleCnt="7">
        <dgm:presLayoutVars>
          <dgm:chMax val="0"/>
          <dgm:bulletEnabled val="1"/>
        </dgm:presLayoutVars>
      </dgm:prSet>
      <dgm:spPr/>
      <dgm:t>
        <a:bodyPr/>
        <a:lstStyle/>
        <a:p>
          <a:endParaRPr lang="es-ES"/>
        </a:p>
      </dgm:t>
    </dgm:pt>
    <dgm:pt modelId="{5F4B359E-2FAC-4D14-A5D9-C5563C5C4266}" type="pres">
      <dgm:prSet presAssocID="{1A3C64FD-7E45-4913-AF58-893DF7652994}" presName="negativeSpace" presStyleCnt="0"/>
      <dgm:spPr/>
    </dgm:pt>
    <dgm:pt modelId="{635F6E2A-E6DC-4A05-A3F3-02D37745B117}" type="pres">
      <dgm:prSet presAssocID="{1A3C64FD-7E45-4913-AF58-893DF7652994}" presName="childText" presStyleLbl="conFgAcc1" presStyleIdx="1" presStyleCnt="7">
        <dgm:presLayoutVars>
          <dgm:bulletEnabled val="1"/>
        </dgm:presLayoutVars>
      </dgm:prSet>
      <dgm:spPr/>
    </dgm:pt>
    <dgm:pt modelId="{B28C17E8-CF3F-4993-B4F4-D3141F4C0676}" type="pres">
      <dgm:prSet presAssocID="{54C30A0E-E550-40B8-8D20-651BF822C053}" presName="spaceBetweenRectangles" presStyleCnt="0"/>
      <dgm:spPr/>
    </dgm:pt>
    <dgm:pt modelId="{E1C7B7EE-B19A-4004-8CE9-88693B3D74AE}" type="pres">
      <dgm:prSet presAssocID="{28DD0E9A-1497-4E92-839B-44496CC804FF}" presName="parentLin" presStyleCnt="0"/>
      <dgm:spPr/>
    </dgm:pt>
    <dgm:pt modelId="{00DC11F9-06CD-4E1E-83DD-3B0EDD2C9419}" type="pres">
      <dgm:prSet presAssocID="{28DD0E9A-1497-4E92-839B-44496CC804FF}" presName="parentLeftMargin" presStyleLbl="node1" presStyleIdx="1" presStyleCnt="7"/>
      <dgm:spPr/>
      <dgm:t>
        <a:bodyPr/>
        <a:lstStyle/>
        <a:p>
          <a:endParaRPr lang="es-ES"/>
        </a:p>
      </dgm:t>
    </dgm:pt>
    <dgm:pt modelId="{0011D90D-AECC-4B95-BA21-E0DA6034E33D}" type="pres">
      <dgm:prSet presAssocID="{28DD0E9A-1497-4E92-839B-44496CC804FF}" presName="parentText" presStyleLbl="node1" presStyleIdx="2" presStyleCnt="7">
        <dgm:presLayoutVars>
          <dgm:chMax val="0"/>
          <dgm:bulletEnabled val="1"/>
        </dgm:presLayoutVars>
      </dgm:prSet>
      <dgm:spPr/>
      <dgm:t>
        <a:bodyPr/>
        <a:lstStyle/>
        <a:p>
          <a:endParaRPr lang="es-ES"/>
        </a:p>
      </dgm:t>
    </dgm:pt>
    <dgm:pt modelId="{8A43A2B4-5C03-4E5F-A4E2-13D53CA9CAD9}" type="pres">
      <dgm:prSet presAssocID="{28DD0E9A-1497-4E92-839B-44496CC804FF}" presName="negativeSpace" presStyleCnt="0"/>
      <dgm:spPr/>
    </dgm:pt>
    <dgm:pt modelId="{2820891D-E489-44EC-B61D-9D44275709E4}" type="pres">
      <dgm:prSet presAssocID="{28DD0E9A-1497-4E92-839B-44496CC804FF}" presName="childText" presStyleLbl="conFgAcc1" presStyleIdx="2" presStyleCnt="7">
        <dgm:presLayoutVars>
          <dgm:bulletEnabled val="1"/>
        </dgm:presLayoutVars>
      </dgm:prSet>
      <dgm:spPr/>
    </dgm:pt>
    <dgm:pt modelId="{CA56AD03-65B5-41A2-8C0D-42736875141E}" type="pres">
      <dgm:prSet presAssocID="{6CB59EA6-6CCD-4930-A085-D017C5966B3E}" presName="spaceBetweenRectangles" presStyleCnt="0"/>
      <dgm:spPr/>
    </dgm:pt>
    <dgm:pt modelId="{7F59D73B-89FF-45EA-8E80-B8EE90437ECE}" type="pres">
      <dgm:prSet presAssocID="{05F06AAA-8BB7-4DBA-9F6F-87D612DEFAFE}" presName="parentLin" presStyleCnt="0"/>
      <dgm:spPr/>
    </dgm:pt>
    <dgm:pt modelId="{37070D6F-0400-401F-B7B6-1FD1EA66E012}" type="pres">
      <dgm:prSet presAssocID="{05F06AAA-8BB7-4DBA-9F6F-87D612DEFAFE}" presName="parentLeftMargin" presStyleLbl="node1" presStyleIdx="2" presStyleCnt="7"/>
      <dgm:spPr/>
      <dgm:t>
        <a:bodyPr/>
        <a:lstStyle/>
        <a:p>
          <a:endParaRPr lang="es-ES"/>
        </a:p>
      </dgm:t>
    </dgm:pt>
    <dgm:pt modelId="{7F7BDDDC-8EC3-4B7C-9F36-915C5AF7DE5A}" type="pres">
      <dgm:prSet presAssocID="{05F06AAA-8BB7-4DBA-9F6F-87D612DEFAFE}" presName="parentText" presStyleLbl="node1" presStyleIdx="3" presStyleCnt="7">
        <dgm:presLayoutVars>
          <dgm:chMax val="0"/>
          <dgm:bulletEnabled val="1"/>
        </dgm:presLayoutVars>
      </dgm:prSet>
      <dgm:spPr/>
      <dgm:t>
        <a:bodyPr/>
        <a:lstStyle/>
        <a:p>
          <a:endParaRPr lang="es-ES"/>
        </a:p>
      </dgm:t>
    </dgm:pt>
    <dgm:pt modelId="{1B46854B-2423-4424-BFB8-AE243B2CF3F6}" type="pres">
      <dgm:prSet presAssocID="{05F06AAA-8BB7-4DBA-9F6F-87D612DEFAFE}" presName="negativeSpace" presStyleCnt="0"/>
      <dgm:spPr/>
    </dgm:pt>
    <dgm:pt modelId="{06ACC9AA-3F69-4C59-B8BB-F4EE86BA34E7}" type="pres">
      <dgm:prSet presAssocID="{05F06AAA-8BB7-4DBA-9F6F-87D612DEFAFE}" presName="childText" presStyleLbl="conFgAcc1" presStyleIdx="3" presStyleCnt="7">
        <dgm:presLayoutVars>
          <dgm:bulletEnabled val="1"/>
        </dgm:presLayoutVars>
      </dgm:prSet>
      <dgm:spPr/>
    </dgm:pt>
    <dgm:pt modelId="{79D052C7-6539-46C7-8107-BA21CFCBCD09}" type="pres">
      <dgm:prSet presAssocID="{3AE1A715-3868-4A2C-9361-23B6CC828602}" presName="spaceBetweenRectangles" presStyleCnt="0"/>
      <dgm:spPr/>
    </dgm:pt>
    <dgm:pt modelId="{E8039F2A-372C-4A7F-BE3F-00D9A2C30614}" type="pres">
      <dgm:prSet presAssocID="{61DCE0B1-9A90-4433-BC23-3FC45C02A082}" presName="parentLin" presStyleCnt="0"/>
      <dgm:spPr/>
    </dgm:pt>
    <dgm:pt modelId="{28D553A6-6834-449C-B49C-1E53CC974590}" type="pres">
      <dgm:prSet presAssocID="{61DCE0B1-9A90-4433-BC23-3FC45C02A082}" presName="parentLeftMargin" presStyleLbl="node1" presStyleIdx="3" presStyleCnt="7"/>
      <dgm:spPr/>
      <dgm:t>
        <a:bodyPr/>
        <a:lstStyle/>
        <a:p>
          <a:endParaRPr lang="es-ES"/>
        </a:p>
      </dgm:t>
    </dgm:pt>
    <dgm:pt modelId="{9B830B81-E88D-4DB6-BEB0-7D699DA3D4DB}" type="pres">
      <dgm:prSet presAssocID="{61DCE0B1-9A90-4433-BC23-3FC45C02A082}" presName="parentText" presStyleLbl="node1" presStyleIdx="4" presStyleCnt="7">
        <dgm:presLayoutVars>
          <dgm:chMax val="0"/>
          <dgm:bulletEnabled val="1"/>
        </dgm:presLayoutVars>
      </dgm:prSet>
      <dgm:spPr/>
      <dgm:t>
        <a:bodyPr/>
        <a:lstStyle/>
        <a:p>
          <a:endParaRPr lang="es-ES"/>
        </a:p>
      </dgm:t>
    </dgm:pt>
    <dgm:pt modelId="{85C036FC-698B-4D08-B323-A4FBB5B5158E}" type="pres">
      <dgm:prSet presAssocID="{61DCE0B1-9A90-4433-BC23-3FC45C02A082}" presName="negativeSpace" presStyleCnt="0"/>
      <dgm:spPr/>
    </dgm:pt>
    <dgm:pt modelId="{6B71CDE7-BDF4-4C49-9468-7B8C8DEE7AFE}" type="pres">
      <dgm:prSet presAssocID="{61DCE0B1-9A90-4433-BC23-3FC45C02A082}" presName="childText" presStyleLbl="conFgAcc1" presStyleIdx="4" presStyleCnt="7">
        <dgm:presLayoutVars>
          <dgm:bulletEnabled val="1"/>
        </dgm:presLayoutVars>
      </dgm:prSet>
      <dgm:spPr/>
    </dgm:pt>
    <dgm:pt modelId="{9E86B38A-273C-4F0F-B6DE-DF2941A557B7}" type="pres">
      <dgm:prSet presAssocID="{40A9EDA4-03C2-49A6-9EBB-A07721BD787C}" presName="spaceBetweenRectangles" presStyleCnt="0"/>
      <dgm:spPr/>
    </dgm:pt>
    <dgm:pt modelId="{AED5ED77-AAC1-446D-8DE1-BC103B137B42}" type="pres">
      <dgm:prSet presAssocID="{FF860E90-B19E-4C3E-8617-751A064D70F8}" presName="parentLin" presStyleCnt="0"/>
      <dgm:spPr/>
    </dgm:pt>
    <dgm:pt modelId="{F1596509-6EBE-47DD-98CD-06189C96E73B}" type="pres">
      <dgm:prSet presAssocID="{FF860E90-B19E-4C3E-8617-751A064D70F8}" presName="parentLeftMargin" presStyleLbl="node1" presStyleIdx="4" presStyleCnt="7"/>
      <dgm:spPr/>
      <dgm:t>
        <a:bodyPr/>
        <a:lstStyle/>
        <a:p>
          <a:endParaRPr lang="es-ES"/>
        </a:p>
      </dgm:t>
    </dgm:pt>
    <dgm:pt modelId="{26AB8087-653F-495A-BA81-C360B19CC4AF}" type="pres">
      <dgm:prSet presAssocID="{FF860E90-B19E-4C3E-8617-751A064D70F8}" presName="parentText" presStyleLbl="node1" presStyleIdx="5" presStyleCnt="7">
        <dgm:presLayoutVars>
          <dgm:chMax val="0"/>
          <dgm:bulletEnabled val="1"/>
        </dgm:presLayoutVars>
      </dgm:prSet>
      <dgm:spPr/>
      <dgm:t>
        <a:bodyPr/>
        <a:lstStyle/>
        <a:p>
          <a:endParaRPr lang="es-ES"/>
        </a:p>
      </dgm:t>
    </dgm:pt>
    <dgm:pt modelId="{E9F968C6-65C3-49CC-8B90-1A376C2AF021}" type="pres">
      <dgm:prSet presAssocID="{FF860E90-B19E-4C3E-8617-751A064D70F8}" presName="negativeSpace" presStyleCnt="0"/>
      <dgm:spPr/>
    </dgm:pt>
    <dgm:pt modelId="{7B88C8A5-3772-4843-B739-1AA73050E8BA}" type="pres">
      <dgm:prSet presAssocID="{FF860E90-B19E-4C3E-8617-751A064D70F8}" presName="childText" presStyleLbl="conFgAcc1" presStyleIdx="5" presStyleCnt="7">
        <dgm:presLayoutVars>
          <dgm:bulletEnabled val="1"/>
        </dgm:presLayoutVars>
      </dgm:prSet>
      <dgm:spPr/>
    </dgm:pt>
    <dgm:pt modelId="{EA2F9903-DAD3-483B-BA4F-8C05AC092C32}" type="pres">
      <dgm:prSet presAssocID="{1E14DD00-191A-4B4D-AD0C-66351228A0AC}" presName="spaceBetweenRectangles" presStyleCnt="0"/>
      <dgm:spPr/>
    </dgm:pt>
    <dgm:pt modelId="{E7C0AC23-A5C1-40AE-B7D8-D2D83B86DD37}" type="pres">
      <dgm:prSet presAssocID="{A659B21E-6BA0-4D39-ABA1-3FC7A5A91FD3}" presName="parentLin" presStyleCnt="0"/>
      <dgm:spPr/>
    </dgm:pt>
    <dgm:pt modelId="{B1AF32CE-544E-4F49-86D9-B207245F86C5}" type="pres">
      <dgm:prSet presAssocID="{A659B21E-6BA0-4D39-ABA1-3FC7A5A91FD3}" presName="parentLeftMargin" presStyleLbl="node1" presStyleIdx="5" presStyleCnt="7"/>
      <dgm:spPr/>
      <dgm:t>
        <a:bodyPr/>
        <a:lstStyle/>
        <a:p>
          <a:endParaRPr lang="es-ES"/>
        </a:p>
      </dgm:t>
    </dgm:pt>
    <dgm:pt modelId="{14D87A68-535D-4FF4-9187-8B69EFEE7E25}" type="pres">
      <dgm:prSet presAssocID="{A659B21E-6BA0-4D39-ABA1-3FC7A5A91FD3}" presName="parentText" presStyleLbl="node1" presStyleIdx="6" presStyleCnt="7">
        <dgm:presLayoutVars>
          <dgm:chMax val="0"/>
          <dgm:bulletEnabled val="1"/>
        </dgm:presLayoutVars>
      </dgm:prSet>
      <dgm:spPr/>
      <dgm:t>
        <a:bodyPr/>
        <a:lstStyle/>
        <a:p>
          <a:endParaRPr lang="es-ES"/>
        </a:p>
      </dgm:t>
    </dgm:pt>
    <dgm:pt modelId="{A8166D00-6B2D-42E9-969F-DD1FD9EDA1FF}" type="pres">
      <dgm:prSet presAssocID="{A659B21E-6BA0-4D39-ABA1-3FC7A5A91FD3}" presName="negativeSpace" presStyleCnt="0"/>
      <dgm:spPr/>
    </dgm:pt>
    <dgm:pt modelId="{1C8B7062-1D68-425C-B3D9-7EA279563D06}" type="pres">
      <dgm:prSet presAssocID="{A659B21E-6BA0-4D39-ABA1-3FC7A5A91FD3}" presName="childText" presStyleLbl="conFgAcc1" presStyleIdx="6" presStyleCnt="7">
        <dgm:presLayoutVars>
          <dgm:bulletEnabled val="1"/>
        </dgm:presLayoutVars>
      </dgm:prSet>
      <dgm:spPr/>
    </dgm:pt>
  </dgm:ptLst>
  <dgm:cxnLst>
    <dgm:cxn modelId="{C97943D0-D5DF-4B89-A1FE-BA017C8AAAF0}" type="presOf" srcId="{1A3C64FD-7E45-4913-AF58-893DF7652994}" destId="{A806DDFF-6805-4F99-A7CB-D6C5A1E51676}" srcOrd="1" destOrd="0" presId="urn:microsoft.com/office/officeart/2005/8/layout/list1"/>
    <dgm:cxn modelId="{15EAC4BD-14CB-44F7-B6CF-2DAB70DD4C99}" srcId="{F77929C1-9511-434F-9E9E-9174EBB92BE8}" destId="{61DCE0B1-9A90-4433-BC23-3FC45C02A082}" srcOrd="4" destOrd="0" parTransId="{21B18C63-C751-48E6-85FA-DBBBC9215A43}" sibTransId="{40A9EDA4-03C2-49A6-9EBB-A07721BD787C}"/>
    <dgm:cxn modelId="{17A2DE7A-C9BC-44DD-917D-E3CCFBE2A1BD}" srcId="{F77929C1-9511-434F-9E9E-9174EBB92BE8}" destId="{05F06AAA-8BB7-4DBA-9F6F-87D612DEFAFE}" srcOrd="3" destOrd="0" parTransId="{288B0F6F-08A0-4BEF-9BA7-498C875DD2B5}" sibTransId="{3AE1A715-3868-4A2C-9361-23B6CC828602}"/>
    <dgm:cxn modelId="{378C57FF-5312-4F33-A96C-3841A03E26B1}" type="presOf" srcId="{FF860E90-B19E-4C3E-8617-751A064D70F8}" destId="{26AB8087-653F-495A-BA81-C360B19CC4AF}" srcOrd="1" destOrd="0" presId="urn:microsoft.com/office/officeart/2005/8/layout/list1"/>
    <dgm:cxn modelId="{D6F97291-4787-441D-ACA4-189AFCAF7E4D}" type="presOf" srcId="{FF860E90-B19E-4C3E-8617-751A064D70F8}" destId="{F1596509-6EBE-47DD-98CD-06189C96E73B}" srcOrd="0" destOrd="0" presId="urn:microsoft.com/office/officeart/2005/8/layout/list1"/>
    <dgm:cxn modelId="{50D4A689-7BCA-4585-8AE5-F35AD75656EC}" srcId="{F77929C1-9511-434F-9E9E-9174EBB92BE8}" destId="{28DD0E9A-1497-4E92-839B-44496CC804FF}" srcOrd="2" destOrd="0" parTransId="{8A09CFF0-A7CD-45E1-96C4-40AB33428F50}" sibTransId="{6CB59EA6-6CCD-4930-A085-D017C5966B3E}"/>
    <dgm:cxn modelId="{81F322CB-6C39-4E8C-B5D0-16E30124259D}" srcId="{F77929C1-9511-434F-9E9E-9174EBB92BE8}" destId="{FF3ED8E0-7227-47EF-8254-B076AC475817}" srcOrd="0" destOrd="0" parTransId="{3D33BE1B-A271-4F70-A98C-760F75DFDB1C}" sibTransId="{CC8B3A04-ACDA-4CB4-8555-8F82B57484C5}"/>
    <dgm:cxn modelId="{4CCD42A9-AF00-4950-8BEF-DF49993770B3}" type="presOf" srcId="{05F06AAA-8BB7-4DBA-9F6F-87D612DEFAFE}" destId="{7F7BDDDC-8EC3-4B7C-9F36-915C5AF7DE5A}" srcOrd="1" destOrd="0" presId="urn:microsoft.com/office/officeart/2005/8/layout/list1"/>
    <dgm:cxn modelId="{11E569D1-908F-4AB4-A67E-443148EEDE40}" type="presOf" srcId="{FF3ED8E0-7227-47EF-8254-B076AC475817}" destId="{622A053A-9228-46E3-A4AB-E402F0047BC9}" srcOrd="1" destOrd="0" presId="urn:microsoft.com/office/officeart/2005/8/layout/list1"/>
    <dgm:cxn modelId="{CD81BC00-13E1-44CD-A97E-F803AE419389}" srcId="{F77929C1-9511-434F-9E9E-9174EBB92BE8}" destId="{A659B21E-6BA0-4D39-ABA1-3FC7A5A91FD3}" srcOrd="6" destOrd="0" parTransId="{674495D1-41C8-4B19-8307-6780EC8E455D}" sibTransId="{D21964B4-3DB5-4C16-83D7-6EB23952B674}"/>
    <dgm:cxn modelId="{AE6FEC14-5CE4-4B27-BEAB-E6B459BA21FD}" type="presOf" srcId="{61DCE0B1-9A90-4433-BC23-3FC45C02A082}" destId="{28D553A6-6834-449C-B49C-1E53CC974590}" srcOrd="0" destOrd="0" presId="urn:microsoft.com/office/officeart/2005/8/layout/list1"/>
    <dgm:cxn modelId="{114EB92B-34CB-4555-959B-B3D03F8D20D5}" srcId="{F77929C1-9511-434F-9E9E-9174EBB92BE8}" destId="{FF860E90-B19E-4C3E-8617-751A064D70F8}" srcOrd="5" destOrd="0" parTransId="{2DCEA7B9-95BD-4896-BB24-80F600E9537D}" sibTransId="{1E14DD00-191A-4B4D-AD0C-66351228A0AC}"/>
    <dgm:cxn modelId="{DD40260A-F3F1-442E-B69E-C0ECFBA7A18E}" type="presOf" srcId="{1A3C64FD-7E45-4913-AF58-893DF7652994}" destId="{5FDDB216-DA14-42AD-91B6-8D01FD949A3C}" srcOrd="0" destOrd="0" presId="urn:microsoft.com/office/officeart/2005/8/layout/list1"/>
    <dgm:cxn modelId="{B926743F-A68C-4CCD-AFA8-EF9CB793DD8A}" type="presOf" srcId="{FF3ED8E0-7227-47EF-8254-B076AC475817}" destId="{21F35F53-BB9B-46F7-BE78-A3F86521BE90}" srcOrd="0" destOrd="0" presId="urn:microsoft.com/office/officeart/2005/8/layout/list1"/>
    <dgm:cxn modelId="{9DE5131E-F010-49F4-8DED-94DE22D35BB4}" type="presOf" srcId="{28DD0E9A-1497-4E92-839B-44496CC804FF}" destId="{0011D90D-AECC-4B95-BA21-E0DA6034E33D}" srcOrd="1" destOrd="0" presId="urn:microsoft.com/office/officeart/2005/8/layout/list1"/>
    <dgm:cxn modelId="{9B56F5A9-5716-44FD-89F4-89CB216F7C8C}" type="presOf" srcId="{A659B21E-6BA0-4D39-ABA1-3FC7A5A91FD3}" destId="{14D87A68-535D-4FF4-9187-8B69EFEE7E25}" srcOrd="1" destOrd="0" presId="urn:microsoft.com/office/officeart/2005/8/layout/list1"/>
    <dgm:cxn modelId="{2E967470-3DEC-4FC7-840A-79C90F95FA11}" type="presOf" srcId="{A659B21E-6BA0-4D39-ABA1-3FC7A5A91FD3}" destId="{B1AF32CE-544E-4F49-86D9-B207245F86C5}" srcOrd="0" destOrd="0" presId="urn:microsoft.com/office/officeart/2005/8/layout/list1"/>
    <dgm:cxn modelId="{C8C8A442-B9FA-448E-A81A-726C52F68F07}" type="presOf" srcId="{28DD0E9A-1497-4E92-839B-44496CC804FF}" destId="{00DC11F9-06CD-4E1E-83DD-3B0EDD2C9419}" srcOrd="0" destOrd="0" presId="urn:microsoft.com/office/officeart/2005/8/layout/list1"/>
    <dgm:cxn modelId="{FABB6EA7-3F6E-41FC-9019-B471F9597708}" type="presOf" srcId="{61DCE0B1-9A90-4433-BC23-3FC45C02A082}" destId="{9B830B81-E88D-4DB6-BEB0-7D699DA3D4DB}" srcOrd="1" destOrd="0" presId="urn:microsoft.com/office/officeart/2005/8/layout/list1"/>
    <dgm:cxn modelId="{6BF49636-FF7F-437B-AAAD-AEC612AA0D44}" srcId="{F77929C1-9511-434F-9E9E-9174EBB92BE8}" destId="{1A3C64FD-7E45-4913-AF58-893DF7652994}" srcOrd="1" destOrd="0" parTransId="{1570BB27-42C2-46E3-BEC5-3CBC337DD8BD}" sibTransId="{54C30A0E-E550-40B8-8D20-651BF822C053}"/>
    <dgm:cxn modelId="{B6184ED7-D987-4AC2-9798-6007195F6AC0}" type="presOf" srcId="{F77929C1-9511-434F-9E9E-9174EBB92BE8}" destId="{0D95748E-5C74-4F90-BB4C-226CE4363992}" srcOrd="0" destOrd="0" presId="urn:microsoft.com/office/officeart/2005/8/layout/list1"/>
    <dgm:cxn modelId="{58484ADB-D49D-4A71-BDB3-B9A854CEE70B}" type="presOf" srcId="{05F06AAA-8BB7-4DBA-9F6F-87D612DEFAFE}" destId="{37070D6F-0400-401F-B7B6-1FD1EA66E012}" srcOrd="0" destOrd="0" presId="urn:microsoft.com/office/officeart/2005/8/layout/list1"/>
    <dgm:cxn modelId="{801BE831-9A80-4C44-AD4A-588A9185B104}" type="presParOf" srcId="{0D95748E-5C74-4F90-BB4C-226CE4363992}" destId="{50E6BEC5-687A-4CA6-93EC-D1BE72B5A5DF}" srcOrd="0" destOrd="0" presId="urn:microsoft.com/office/officeart/2005/8/layout/list1"/>
    <dgm:cxn modelId="{C33A4FC1-A4EE-4410-9ACB-D4836A08C890}" type="presParOf" srcId="{50E6BEC5-687A-4CA6-93EC-D1BE72B5A5DF}" destId="{21F35F53-BB9B-46F7-BE78-A3F86521BE90}" srcOrd="0" destOrd="0" presId="urn:microsoft.com/office/officeart/2005/8/layout/list1"/>
    <dgm:cxn modelId="{5B6ADB23-5AD9-4F0F-B74A-FD55E725AB59}" type="presParOf" srcId="{50E6BEC5-687A-4CA6-93EC-D1BE72B5A5DF}" destId="{622A053A-9228-46E3-A4AB-E402F0047BC9}" srcOrd="1" destOrd="0" presId="urn:microsoft.com/office/officeart/2005/8/layout/list1"/>
    <dgm:cxn modelId="{816FD71D-234E-4B82-B062-FFC3D84C0AF1}" type="presParOf" srcId="{0D95748E-5C74-4F90-BB4C-226CE4363992}" destId="{FFC233D3-A86B-4267-9C1B-B74AB0ADAA36}" srcOrd="1" destOrd="0" presId="urn:microsoft.com/office/officeart/2005/8/layout/list1"/>
    <dgm:cxn modelId="{4F428054-DE14-4A2D-A5AE-9DBBBB801F5C}" type="presParOf" srcId="{0D95748E-5C74-4F90-BB4C-226CE4363992}" destId="{AB19E34D-8471-4E66-9CC4-99F14468817D}" srcOrd="2" destOrd="0" presId="urn:microsoft.com/office/officeart/2005/8/layout/list1"/>
    <dgm:cxn modelId="{B48C465A-0E12-4BCD-8DAC-6264BD526056}" type="presParOf" srcId="{0D95748E-5C74-4F90-BB4C-226CE4363992}" destId="{08A6AD99-FAF0-4606-B66B-781D988B98EE}" srcOrd="3" destOrd="0" presId="urn:microsoft.com/office/officeart/2005/8/layout/list1"/>
    <dgm:cxn modelId="{206093E4-D16B-4BD3-8123-F872CB3D6A57}" type="presParOf" srcId="{0D95748E-5C74-4F90-BB4C-226CE4363992}" destId="{BC170246-0D37-4E42-8E92-91621B25647E}" srcOrd="4" destOrd="0" presId="urn:microsoft.com/office/officeart/2005/8/layout/list1"/>
    <dgm:cxn modelId="{43F9CF3A-9608-4702-9288-7A3240B10613}" type="presParOf" srcId="{BC170246-0D37-4E42-8E92-91621B25647E}" destId="{5FDDB216-DA14-42AD-91B6-8D01FD949A3C}" srcOrd="0" destOrd="0" presId="urn:microsoft.com/office/officeart/2005/8/layout/list1"/>
    <dgm:cxn modelId="{B5587176-920D-455B-AB0D-1E632A5BBEA7}" type="presParOf" srcId="{BC170246-0D37-4E42-8E92-91621B25647E}" destId="{A806DDFF-6805-4F99-A7CB-D6C5A1E51676}" srcOrd="1" destOrd="0" presId="urn:microsoft.com/office/officeart/2005/8/layout/list1"/>
    <dgm:cxn modelId="{10EF2ABA-4FEE-4E85-A5B4-F01415D93468}" type="presParOf" srcId="{0D95748E-5C74-4F90-BB4C-226CE4363992}" destId="{5F4B359E-2FAC-4D14-A5D9-C5563C5C4266}" srcOrd="5" destOrd="0" presId="urn:microsoft.com/office/officeart/2005/8/layout/list1"/>
    <dgm:cxn modelId="{096B3145-A1ED-4ECE-8D11-7EE187DAA283}" type="presParOf" srcId="{0D95748E-5C74-4F90-BB4C-226CE4363992}" destId="{635F6E2A-E6DC-4A05-A3F3-02D37745B117}" srcOrd="6" destOrd="0" presId="urn:microsoft.com/office/officeart/2005/8/layout/list1"/>
    <dgm:cxn modelId="{32CC2F8E-C209-4679-8F97-5C109566673C}" type="presParOf" srcId="{0D95748E-5C74-4F90-BB4C-226CE4363992}" destId="{B28C17E8-CF3F-4993-B4F4-D3141F4C0676}" srcOrd="7" destOrd="0" presId="urn:microsoft.com/office/officeart/2005/8/layout/list1"/>
    <dgm:cxn modelId="{61F46C20-A4DD-42D2-8CD7-500EB3A697D1}" type="presParOf" srcId="{0D95748E-5C74-4F90-BB4C-226CE4363992}" destId="{E1C7B7EE-B19A-4004-8CE9-88693B3D74AE}" srcOrd="8" destOrd="0" presId="urn:microsoft.com/office/officeart/2005/8/layout/list1"/>
    <dgm:cxn modelId="{48D7914C-19EF-4E45-BAA9-077E2C8688F0}" type="presParOf" srcId="{E1C7B7EE-B19A-4004-8CE9-88693B3D74AE}" destId="{00DC11F9-06CD-4E1E-83DD-3B0EDD2C9419}" srcOrd="0" destOrd="0" presId="urn:microsoft.com/office/officeart/2005/8/layout/list1"/>
    <dgm:cxn modelId="{B16A69DC-1910-4C87-8532-C0B4FD6EF5E5}" type="presParOf" srcId="{E1C7B7EE-B19A-4004-8CE9-88693B3D74AE}" destId="{0011D90D-AECC-4B95-BA21-E0DA6034E33D}" srcOrd="1" destOrd="0" presId="urn:microsoft.com/office/officeart/2005/8/layout/list1"/>
    <dgm:cxn modelId="{43D70938-0F47-4292-84A9-E65B86BBB46F}" type="presParOf" srcId="{0D95748E-5C74-4F90-BB4C-226CE4363992}" destId="{8A43A2B4-5C03-4E5F-A4E2-13D53CA9CAD9}" srcOrd="9" destOrd="0" presId="urn:microsoft.com/office/officeart/2005/8/layout/list1"/>
    <dgm:cxn modelId="{E606C078-6B7D-4E6D-B7E1-233B32E43BEF}" type="presParOf" srcId="{0D95748E-5C74-4F90-BB4C-226CE4363992}" destId="{2820891D-E489-44EC-B61D-9D44275709E4}" srcOrd="10" destOrd="0" presId="urn:microsoft.com/office/officeart/2005/8/layout/list1"/>
    <dgm:cxn modelId="{EBB868CF-DF4D-4849-92BA-874EC243961E}" type="presParOf" srcId="{0D95748E-5C74-4F90-BB4C-226CE4363992}" destId="{CA56AD03-65B5-41A2-8C0D-42736875141E}" srcOrd="11" destOrd="0" presId="urn:microsoft.com/office/officeart/2005/8/layout/list1"/>
    <dgm:cxn modelId="{DB3B06E3-52B9-49B5-872A-CA96A0C446DA}" type="presParOf" srcId="{0D95748E-5C74-4F90-BB4C-226CE4363992}" destId="{7F59D73B-89FF-45EA-8E80-B8EE90437ECE}" srcOrd="12" destOrd="0" presId="urn:microsoft.com/office/officeart/2005/8/layout/list1"/>
    <dgm:cxn modelId="{D1BC5549-31F5-4FCD-9D60-BD89954C9A08}" type="presParOf" srcId="{7F59D73B-89FF-45EA-8E80-B8EE90437ECE}" destId="{37070D6F-0400-401F-B7B6-1FD1EA66E012}" srcOrd="0" destOrd="0" presId="urn:microsoft.com/office/officeart/2005/8/layout/list1"/>
    <dgm:cxn modelId="{C8D5A888-2999-4EA0-AD34-BE66AEC8AA25}" type="presParOf" srcId="{7F59D73B-89FF-45EA-8E80-B8EE90437ECE}" destId="{7F7BDDDC-8EC3-4B7C-9F36-915C5AF7DE5A}" srcOrd="1" destOrd="0" presId="urn:microsoft.com/office/officeart/2005/8/layout/list1"/>
    <dgm:cxn modelId="{19C92B8C-D3EE-43BA-84A4-639CE3260F18}" type="presParOf" srcId="{0D95748E-5C74-4F90-BB4C-226CE4363992}" destId="{1B46854B-2423-4424-BFB8-AE243B2CF3F6}" srcOrd="13" destOrd="0" presId="urn:microsoft.com/office/officeart/2005/8/layout/list1"/>
    <dgm:cxn modelId="{B7D77104-24E8-499A-A6DA-EE26DA7441F6}" type="presParOf" srcId="{0D95748E-5C74-4F90-BB4C-226CE4363992}" destId="{06ACC9AA-3F69-4C59-B8BB-F4EE86BA34E7}" srcOrd="14" destOrd="0" presId="urn:microsoft.com/office/officeart/2005/8/layout/list1"/>
    <dgm:cxn modelId="{82962B4B-34ED-4ED2-9857-D36A5CC175C9}" type="presParOf" srcId="{0D95748E-5C74-4F90-BB4C-226CE4363992}" destId="{79D052C7-6539-46C7-8107-BA21CFCBCD09}" srcOrd="15" destOrd="0" presId="urn:microsoft.com/office/officeart/2005/8/layout/list1"/>
    <dgm:cxn modelId="{697B228D-3AEC-411A-9388-C105A0C49E96}" type="presParOf" srcId="{0D95748E-5C74-4F90-BB4C-226CE4363992}" destId="{E8039F2A-372C-4A7F-BE3F-00D9A2C30614}" srcOrd="16" destOrd="0" presId="urn:microsoft.com/office/officeart/2005/8/layout/list1"/>
    <dgm:cxn modelId="{8145AFEE-8343-4773-B035-13C0176A5EF6}" type="presParOf" srcId="{E8039F2A-372C-4A7F-BE3F-00D9A2C30614}" destId="{28D553A6-6834-449C-B49C-1E53CC974590}" srcOrd="0" destOrd="0" presId="urn:microsoft.com/office/officeart/2005/8/layout/list1"/>
    <dgm:cxn modelId="{F9736186-20CD-4EC5-B452-5489283181FB}" type="presParOf" srcId="{E8039F2A-372C-4A7F-BE3F-00D9A2C30614}" destId="{9B830B81-E88D-4DB6-BEB0-7D699DA3D4DB}" srcOrd="1" destOrd="0" presId="urn:microsoft.com/office/officeart/2005/8/layout/list1"/>
    <dgm:cxn modelId="{D1BC2731-DE67-4EE5-9270-668441376DB6}" type="presParOf" srcId="{0D95748E-5C74-4F90-BB4C-226CE4363992}" destId="{85C036FC-698B-4D08-B323-A4FBB5B5158E}" srcOrd="17" destOrd="0" presId="urn:microsoft.com/office/officeart/2005/8/layout/list1"/>
    <dgm:cxn modelId="{0DE667C6-92DE-454D-9FD7-CEAF2DE34B73}" type="presParOf" srcId="{0D95748E-5C74-4F90-BB4C-226CE4363992}" destId="{6B71CDE7-BDF4-4C49-9468-7B8C8DEE7AFE}" srcOrd="18" destOrd="0" presId="urn:microsoft.com/office/officeart/2005/8/layout/list1"/>
    <dgm:cxn modelId="{32AD5679-4BA7-4056-9743-493BBA4E8E05}" type="presParOf" srcId="{0D95748E-5C74-4F90-BB4C-226CE4363992}" destId="{9E86B38A-273C-4F0F-B6DE-DF2941A557B7}" srcOrd="19" destOrd="0" presId="urn:microsoft.com/office/officeart/2005/8/layout/list1"/>
    <dgm:cxn modelId="{C557F5E0-6105-4089-B8DD-39E05659E170}" type="presParOf" srcId="{0D95748E-5C74-4F90-BB4C-226CE4363992}" destId="{AED5ED77-AAC1-446D-8DE1-BC103B137B42}" srcOrd="20" destOrd="0" presId="urn:microsoft.com/office/officeart/2005/8/layout/list1"/>
    <dgm:cxn modelId="{5CFE9593-0969-4D40-B52A-D90328BA01CB}" type="presParOf" srcId="{AED5ED77-AAC1-446D-8DE1-BC103B137B42}" destId="{F1596509-6EBE-47DD-98CD-06189C96E73B}" srcOrd="0" destOrd="0" presId="urn:microsoft.com/office/officeart/2005/8/layout/list1"/>
    <dgm:cxn modelId="{908A8B6B-6450-4EC4-8A8B-57E0449A48C7}" type="presParOf" srcId="{AED5ED77-AAC1-446D-8DE1-BC103B137B42}" destId="{26AB8087-653F-495A-BA81-C360B19CC4AF}" srcOrd="1" destOrd="0" presId="urn:microsoft.com/office/officeart/2005/8/layout/list1"/>
    <dgm:cxn modelId="{C25D6F01-FCD2-4090-974F-F5631D268981}" type="presParOf" srcId="{0D95748E-5C74-4F90-BB4C-226CE4363992}" destId="{E9F968C6-65C3-49CC-8B90-1A376C2AF021}" srcOrd="21" destOrd="0" presId="urn:microsoft.com/office/officeart/2005/8/layout/list1"/>
    <dgm:cxn modelId="{751DF01C-E7CE-4C3A-ACAA-858BB44C3C61}" type="presParOf" srcId="{0D95748E-5C74-4F90-BB4C-226CE4363992}" destId="{7B88C8A5-3772-4843-B739-1AA73050E8BA}" srcOrd="22" destOrd="0" presId="urn:microsoft.com/office/officeart/2005/8/layout/list1"/>
    <dgm:cxn modelId="{38369265-9E65-4600-A642-FB140257A15F}" type="presParOf" srcId="{0D95748E-5C74-4F90-BB4C-226CE4363992}" destId="{EA2F9903-DAD3-483B-BA4F-8C05AC092C32}" srcOrd="23" destOrd="0" presId="urn:microsoft.com/office/officeart/2005/8/layout/list1"/>
    <dgm:cxn modelId="{0224F8A8-D9FA-409C-84E3-472B60098686}" type="presParOf" srcId="{0D95748E-5C74-4F90-BB4C-226CE4363992}" destId="{E7C0AC23-A5C1-40AE-B7D8-D2D83B86DD37}" srcOrd="24" destOrd="0" presId="urn:microsoft.com/office/officeart/2005/8/layout/list1"/>
    <dgm:cxn modelId="{45CEA75E-311D-42FC-A42C-C2281EF44509}" type="presParOf" srcId="{E7C0AC23-A5C1-40AE-B7D8-D2D83B86DD37}" destId="{B1AF32CE-544E-4F49-86D9-B207245F86C5}" srcOrd="0" destOrd="0" presId="urn:microsoft.com/office/officeart/2005/8/layout/list1"/>
    <dgm:cxn modelId="{16B4CCC5-9A7D-45F1-8980-EF950AC52A57}" type="presParOf" srcId="{E7C0AC23-A5C1-40AE-B7D8-D2D83B86DD37}" destId="{14D87A68-535D-4FF4-9187-8B69EFEE7E25}" srcOrd="1" destOrd="0" presId="urn:microsoft.com/office/officeart/2005/8/layout/list1"/>
    <dgm:cxn modelId="{FE6DE8B9-4C89-4A39-B4D2-26ABD6D3FB28}" type="presParOf" srcId="{0D95748E-5C74-4F90-BB4C-226CE4363992}" destId="{A8166D00-6B2D-42E9-969F-DD1FD9EDA1FF}" srcOrd="25" destOrd="0" presId="urn:microsoft.com/office/officeart/2005/8/layout/list1"/>
    <dgm:cxn modelId="{A7F9B839-D104-4380-8FF1-C54567F9DD02}" type="presParOf" srcId="{0D95748E-5C74-4F90-BB4C-226CE4363992}" destId="{1C8B7062-1D68-425C-B3D9-7EA279563D06}" srcOrd="26"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A4AF44-BB78-42E1-BC8A-70D36769186F}"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s-ES"/>
        </a:p>
      </dgm:t>
    </dgm:pt>
    <dgm:pt modelId="{76886965-E09B-4A1B-84E4-800740954158}">
      <dgm:prSet/>
      <dgm:spPr/>
      <dgm:t>
        <a:bodyPr/>
        <a:lstStyle/>
        <a:p>
          <a:pPr rtl="0"/>
          <a:r>
            <a:rPr lang="en-US" dirty="0" smtClean="0"/>
            <a:t>Connectivity</a:t>
          </a:r>
          <a:endParaRPr lang="en-US" dirty="0"/>
        </a:p>
      </dgm:t>
    </dgm:pt>
    <dgm:pt modelId="{FFBB8B58-EA05-42FF-A699-7D3BAE6474F5}" type="parTrans" cxnId="{AA89ABCC-0348-400F-AE5A-7507FDFDD504}">
      <dgm:prSet/>
      <dgm:spPr/>
      <dgm:t>
        <a:bodyPr/>
        <a:lstStyle/>
        <a:p>
          <a:endParaRPr lang="es-ES"/>
        </a:p>
      </dgm:t>
    </dgm:pt>
    <dgm:pt modelId="{3666D3F8-EE34-4832-8F7F-5B3431906887}" type="sibTrans" cxnId="{AA89ABCC-0348-400F-AE5A-7507FDFDD504}">
      <dgm:prSet/>
      <dgm:spPr/>
      <dgm:t>
        <a:bodyPr/>
        <a:lstStyle/>
        <a:p>
          <a:endParaRPr lang="es-ES"/>
        </a:p>
      </dgm:t>
    </dgm:pt>
    <dgm:pt modelId="{7178E436-5001-4D35-A598-54DC1EB6447D}">
      <dgm:prSet/>
      <dgm:spPr/>
      <dgm:t>
        <a:bodyPr/>
        <a:lstStyle/>
        <a:p>
          <a:pPr rtl="0"/>
          <a:r>
            <a:rPr lang="en-US" dirty="0" smtClean="0"/>
            <a:t>Extensibility</a:t>
          </a:r>
          <a:endParaRPr lang="es-ES" dirty="0"/>
        </a:p>
      </dgm:t>
    </dgm:pt>
    <dgm:pt modelId="{74F9AA35-733F-4A4A-A95D-005E5E655998}" type="parTrans" cxnId="{986FBAAB-152E-423A-88CF-14F0B6F50268}">
      <dgm:prSet/>
      <dgm:spPr/>
      <dgm:t>
        <a:bodyPr/>
        <a:lstStyle/>
        <a:p>
          <a:endParaRPr lang="es-ES"/>
        </a:p>
      </dgm:t>
    </dgm:pt>
    <dgm:pt modelId="{485430FB-CDC3-4589-BE94-CDAEB41908D3}" type="sibTrans" cxnId="{986FBAAB-152E-423A-88CF-14F0B6F50268}">
      <dgm:prSet/>
      <dgm:spPr/>
      <dgm:t>
        <a:bodyPr/>
        <a:lstStyle/>
        <a:p>
          <a:endParaRPr lang="es-ES"/>
        </a:p>
      </dgm:t>
    </dgm:pt>
    <dgm:pt modelId="{2D7CB716-B03A-4DC7-9EE9-B3C6A45226E9}">
      <dgm:prSet/>
      <dgm:spPr/>
      <dgm:t>
        <a:bodyPr/>
        <a:lstStyle/>
        <a:p>
          <a:pPr rtl="0"/>
          <a:r>
            <a:rPr lang="en-US" dirty="0" smtClean="0"/>
            <a:t>Complexity</a:t>
          </a:r>
          <a:endParaRPr lang="es-ES" dirty="0"/>
        </a:p>
      </dgm:t>
    </dgm:pt>
    <dgm:pt modelId="{E4B0AA44-6D09-4A2E-963B-90265CAC1063}" type="parTrans" cxnId="{965B725B-391A-4A9D-B1DA-EE71E8FF4DDB}">
      <dgm:prSet/>
      <dgm:spPr/>
      <dgm:t>
        <a:bodyPr/>
        <a:lstStyle/>
        <a:p>
          <a:endParaRPr lang="es-ES"/>
        </a:p>
      </dgm:t>
    </dgm:pt>
    <dgm:pt modelId="{65D4956C-7CCA-4A7B-96B3-ADD37C5290B7}" type="sibTrans" cxnId="{965B725B-391A-4A9D-B1DA-EE71E8FF4DDB}">
      <dgm:prSet/>
      <dgm:spPr/>
      <dgm:t>
        <a:bodyPr/>
        <a:lstStyle/>
        <a:p>
          <a:endParaRPr lang="es-ES"/>
        </a:p>
      </dgm:t>
    </dgm:pt>
    <dgm:pt modelId="{4B5DDC71-0A1E-4F22-AEC1-159AC728471B}" type="pres">
      <dgm:prSet presAssocID="{C6A4AF44-BB78-42E1-BC8A-70D36769186F}" presName="compositeShape" presStyleCnt="0">
        <dgm:presLayoutVars>
          <dgm:chMax val="7"/>
          <dgm:dir/>
          <dgm:resizeHandles val="exact"/>
        </dgm:presLayoutVars>
      </dgm:prSet>
      <dgm:spPr/>
      <dgm:t>
        <a:bodyPr/>
        <a:lstStyle/>
        <a:p>
          <a:endParaRPr lang="es-ES"/>
        </a:p>
      </dgm:t>
    </dgm:pt>
    <dgm:pt modelId="{800497C1-83FB-4DA3-B85D-B1729EF16F06}" type="pres">
      <dgm:prSet presAssocID="{76886965-E09B-4A1B-84E4-800740954158}" presName="circ1" presStyleLbl="vennNode1" presStyleIdx="0" presStyleCnt="3"/>
      <dgm:spPr/>
      <dgm:t>
        <a:bodyPr/>
        <a:lstStyle/>
        <a:p>
          <a:endParaRPr lang="es-ES"/>
        </a:p>
      </dgm:t>
    </dgm:pt>
    <dgm:pt modelId="{FFE60259-2C92-4B5A-BE95-C7C04C6BC963}" type="pres">
      <dgm:prSet presAssocID="{76886965-E09B-4A1B-84E4-800740954158}" presName="circ1Tx" presStyleLbl="revTx" presStyleIdx="0" presStyleCnt="0">
        <dgm:presLayoutVars>
          <dgm:chMax val="0"/>
          <dgm:chPref val="0"/>
          <dgm:bulletEnabled val="1"/>
        </dgm:presLayoutVars>
      </dgm:prSet>
      <dgm:spPr/>
      <dgm:t>
        <a:bodyPr/>
        <a:lstStyle/>
        <a:p>
          <a:endParaRPr lang="es-ES"/>
        </a:p>
      </dgm:t>
    </dgm:pt>
    <dgm:pt modelId="{314AA9CF-B885-4148-B084-D96A10350B09}" type="pres">
      <dgm:prSet presAssocID="{7178E436-5001-4D35-A598-54DC1EB6447D}" presName="circ2" presStyleLbl="vennNode1" presStyleIdx="1" presStyleCnt="3"/>
      <dgm:spPr/>
      <dgm:t>
        <a:bodyPr/>
        <a:lstStyle/>
        <a:p>
          <a:endParaRPr lang="es-ES"/>
        </a:p>
      </dgm:t>
    </dgm:pt>
    <dgm:pt modelId="{8C73F97A-F28A-4F6D-A409-86E8E72C5F8D}" type="pres">
      <dgm:prSet presAssocID="{7178E436-5001-4D35-A598-54DC1EB6447D}" presName="circ2Tx" presStyleLbl="revTx" presStyleIdx="0" presStyleCnt="0">
        <dgm:presLayoutVars>
          <dgm:chMax val="0"/>
          <dgm:chPref val="0"/>
          <dgm:bulletEnabled val="1"/>
        </dgm:presLayoutVars>
      </dgm:prSet>
      <dgm:spPr/>
      <dgm:t>
        <a:bodyPr/>
        <a:lstStyle/>
        <a:p>
          <a:endParaRPr lang="es-ES"/>
        </a:p>
      </dgm:t>
    </dgm:pt>
    <dgm:pt modelId="{B67B1C78-3164-41CE-A17A-32A146FA5E2F}" type="pres">
      <dgm:prSet presAssocID="{2D7CB716-B03A-4DC7-9EE9-B3C6A45226E9}" presName="circ3" presStyleLbl="vennNode1" presStyleIdx="2" presStyleCnt="3"/>
      <dgm:spPr/>
      <dgm:t>
        <a:bodyPr/>
        <a:lstStyle/>
        <a:p>
          <a:endParaRPr lang="es-ES"/>
        </a:p>
      </dgm:t>
    </dgm:pt>
    <dgm:pt modelId="{DCA9E804-9591-44C8-A3A1-E5143BABD18A}" type="pres">
      <dgm:prSet presAssocID="{2D7CB716-B03A-4DC7-9EE9-B3C6A45226E9}" presName="circ3Tx" presStyleLbl="revTx" presStyleIdx="0" presStyleCnt="0">
        <dgm:presLayoutVars>
          <dgm:chMax val="0"/>
          <dgm:chPref val="0"/>
          <dgm:bulletEnabled val="1"/>
        </dgm:presLayoutVars>
      </dgm:prSet>
      <dgm:spPr/>
      <dgm:t>
        <a:bodyPr/>
        <a:lstStyle/>
        <a:p>
          <a:endParaRPr lang="es-ES"/>
        </a:p>
      </dgm:t>
    </dgm:pt>
  </dgm:ptLst>
  <dgm:cxnLst>
    <dgm:cxn modelId="{1176B23D-5A46-4F82-A1EB-942AA176177D}" type="presOf" srcId="{2D7CB716-B03A-4DC7-9EE9-B3C6A45226E9}" destId="{DCA9E804-9591-44C8-A3A1-E5143BABD18A}" srcOrd="1" destOrd="0" presId="urn:microsoft.com/office/officeart/2005/8/layout/venn1"/>
    <dgm:cxn modelId="{3DC8779A-2510-4402-832A-B057B463D6D3}" type="presOf" srcId="{76886965-E09B-4A1B-84E4-800740954158}" destId="{FFE60259-2C92-4B5A-BE95-C7C04C6BC963}" srcOrd="1" destOrd="0" presId="urn:microsoft.com/office/officeart/2005/8/layout/venn1"/>
    <dgm:cxn modelId="{AEFDB78E-0964-4FD5-8B36-EF8131EB0BA2}" type="presOf" srcId="{7178E436-5001-4D35-A598-54DC1EB6447D}" destId="{314AA9CF-B885-4148-B084-D96A10350B09}" srcOrd="0" destOrd="0" presId="urn:microsoft.com/office/officeart/2005/8/layout/venn1"/>
    <dgm:cxn modelId="{1BF5C03E-47B8-496B-8D6B-12639FDBADEB}" type="presOf" srcId="{C6A4AF44-BB78-42E1-BC8A-70D36769186F}" destId="{4B5DDC71-0A1E-4F22-AEC1-159AC728471B}" srcOrd="0" destOrd="0" presId="urn:microsoft.com/office/officeart/2005/8/layout/venn1"/>
    <dgm:cxn modelId="{AA89ABCC-0348-400F-AE5A-7507FDFDD504}" srcId="{C6A4AF44-BB78-42E1-BC8A-70D36769186F}" destId="{76886965-E09B-4A1B-84E4-800740954158}" srcOrd="0" destOrd="0" parTransId="{FFBB8B58-EA05-42FF-A699-7D3BAE6474F5}" sibTransId="{3666D3F8-EE34-4832-8F7F-5B3431906887}"/>
    <dgm:cxn modelId="{1BAACF8E-C896-4F56-A0C6-0768197BC076}" type="presOf" srcId="{2D7CB716-B03A-4DC7-9EE9-B3C6A45226E9}" destId="{B67B1C78-3164-41CE-A17A-32A146FA5E2F}" srcOrd="0" destOrd="0" presId="urn:microsoft.com/office/officeart/2005/8/layout/venn1"/>
    <dgm:cxn modelId="{1BB6AD73-2E2A-4CCA-8835-941DA140C6F1}" type="presOf" srcId="{76886965-E09B-4A1B-84E4-800740954158}" destId="{800497C1-83FB-4DA3-B85D-B1729EF16F06}" srcOrd="0" destOrd="0" presId="urn:microsoft.com/office/officeart/2005/8/layout/venn1"/>
    <dgm:cxn modelId="{965B725B-391A-4A9D-B1DA-EE71E8FF4DDB}" srcId="{C6A4AF44-BB78-42E1-BC8A-70D36769186F}" destId="{2D7CB716-B03A-4DC7-9EE9-B3C6A45226E9}" srcOrd="2" destOrd="0" parTransId="{E4B0AA44-6D09-4A2E-963B-90265CAC1063}" sibTransId="{65D4956C-7CCA-4A7B-96B3-ADD37C5290B7}"/>
    <dgm:cxn modelId="{986FBAAB-152E-423A-88CF-14F0B6F50268}" srcId="{C6A4AF44-BB78-42E1-BC8A-70D36769186F}" destId="{7178E436-5001-4D35-A598-54DC1EB6447D}" srcOrd="1" destOrd="0" parTransId="{74F9AA35-733F-4A4A-A95D-005E5E655998}" sibTransId="{485430FB-CDC3-4589-BE94-CDAEB41908D3}"/>
    <dgm:cxn modelId="{EBFBEFC0-7649-40FA-8A24-72189CB45EA2}" type="presOf" srcId="{7178E436-5001-4D35-A598-54DC1EB6447D}" destId="{8C73F97A-F28A-4F6D-A409-86E8E72C5F8D}" srcOrd="1" destOrd="0" presId="urn:microsoft.com/office/officeart/2005/8/layout/venn1"/>
    <dgm:cxn modelId="{611A5BE6-C7D1-4AEE-9578-78642F9D21B5}" type="presParOf" srcId="{4B5DDC71-0A1E-4F22-AEC1-159AC728471B}" destId="{800497C1-83FB-4DA3-B85D-B1729EF16F06}" srcOrd="0" destOrd="0" presId="urn:microsoft.com/office/officeart/2005/8/layout/venn1"/>
    <dgm:cxn modelId="{4645D62E-053A-40E8-81E1-254ABCE336D0}" type="presParOf" srcId="{4B5DDC71-0A1E-4F22-AEC1-159AC728471B}" destId="{FFE60259-2C92-4B5A-BE95-C7C04C6BC963}" srcOrd="1" destOrd="0" presId="urn:microsoft.com/office/officeart/2005/8/layout/venn1"/>
    <dgm:cxn modelId="{1A6B70B3-744A-4D69-BB0E-7EF7CC4C6D02}" type="presParOf" srcId="{4B5DDC71-0A1E-4F22-AEC1-159AC728471B}" destId="{314AA9CF-B885-4148-B084-D96A10350B09}" srcOrd="2" destOrd="0" presId="urn:microsoft.com/office/officeart/2005/8/layout/venn1"/>
    <dgm:cxn modelId="{A23A173C-1EC1-4FE7-B5DC-DFBFF58B6FCA}" type="presParOf" srcId="{4B5DDC71-0A1E-4F22-AEC1-159AC728471B}" destId="{8C73F97A-F28A-4F6D-A409-86E8E72C5F8D}" srcOrd="3" destOrd="0" presId="urn:microsoft.com/office/officeart/2005/8/layout/venn1"/>
    <dgm:cxn modelId="{3458DFCB-6DDA-41D1-AE36-866A0B0DF3B6}" type="presParOf" srcId="{4B5DDC71-0A1E-4F22-AEC1-159AC728471B}" destId="{B67B1C78-3164-41CE-A17A-32A146FA5E2F}" srcOrd="4" destOrd="0" presId="urn:microsoft.com/office/officeart/2005/8/layout/venn1"/>
    <dgm:cxn modelId="{99D270B9-3FEB-41D2-9A2B-DD649009F035}" type="presParOf" srcId="{4B5DDC71-0A1E-4F22-AEC1-159AC728471B}" destId="{DCA9E804-9591-44C8-A3A1-E5143BABD18A}" srcOrd="5"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0A6F3-2029-4A8C-A69D-BFD71CFC80E9}">
      <dsp:nvSpPr>
        <dsp:cNvPr id="0" name=""/>
        <dsp:cNvSpPr/>
      </dsp:nvSpPr>
      <dsp:spPr>
        <a:xfrm>
          <a:off x="1727" y="0"/>
          <a:ext cx="2688282" cy="438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Computers are used in all disciplines and facilitate many aspects of our lives.</a:t>
          </a:r>
          <a:endParaRPr lang="es-ES" sz="1500" kern="1200" dirty="0"/>
        </a:p>
      </dsp:txBody>
      <dsp:txXfrm>
        <a:off x="1727" y="1755648"/>
        <a:ext cx="2688282" cy="1755648"/>
      </dsp:txXfrm>
    </dsp:sp>
    <dsp:sp modelId="{61A32ADE-DB44-4F73-9431-050466385CBB}">
      <dsp:nvSpPr>
        <dsp:cNvPr id="0" name=""/>
        <dsp:cNvSpPr/>
      </dsp:nvSpPr>
      <dsp:spPr>
        <a:xfrm>
          <a:off x="615080" y="263347"/>
          <a:ext cx="1461576" cy="146157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7F2896-872D-4432-A8C3-69CF6F6A2A92}">
      <dsp:nvSpPr>
        <dsp:cNvPr id="0" name=""/>
        <dsp:cNvSpPr/>
      </dsp:nvSpPr>
      <dsp:spPr>
        <a:xfrm>
          <a:off x="2770658" y="0"/>
          <a:ext cx="2688282" cy="438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Vulnerabilities that endanger the personal data, reputation of organizations and lives of users are being discovered regularly.</a:t>
          </a:r>
          <a:endParaRPr lang="es-ES" sz="1500" kern="1200" dirty="0"/>
        </a:p>
      </dsp:txBody>
      <dsp:txXfrm>
        <a:off x="2770658" y="1755648"/>
        <a:ext cx="2688282" cy="1755648"/>
      </dsp:txXfrm>
    </dsp:sp>
    <dsp:sp modelId="{5AFBF9C6-9E42-42ED-BD19-514C5E969EF9}">
      <dsp:nvSpPr>
        <dsp:cNvPr id="0" name=""/>
        <dsp:cNvSpPr/>
      </dsp:nvSpPr>
      <dsp:spPr>
        <a:xfrm>
          <a:off x="3384011" y="263347"/>
          <a:ext cx="1461576" cy="146157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C6FB67-7DCD-41CF-89E6-5ED73129827D}">
      <dsp:nvSpPr>
        <dsp:cNvPr id="0" name=""/>
        <dsp:cNvSpPr/>
      </dsp:nvSpPr>
      <dsp:spPr>
        <a:xfrm>
          <a:off x="5539589" y="0"/>
          <a:ext cx="2688282" cy="438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Techniques and Strategies have been proposed to mitigate the threats, but it has been a disseminated effort, making it difficult to gather, exchange and compare information.</a:t>
          </a:r>
          <a:endParaRPr lang="es-ES" sz="1500" kern="1200" dirty="0"/>
        </a:p>
      </dsp:txBody>
      <dsp:txXfrm>
        <a:off x="5539589" y="1755648"/>
        <a:ext cx="2688282" cy="1755648"/>
      </dsp:txXfrm>
    </dsp:sp>
    <dsp:sp modelId="{FEEE6CEB-2CAA-40D6-8EC6-4ED848056842}">
      <dsp:nvSpPr>
        <dsp:cNvPr id="0" name=""/>
        <dsp:cNvSpPr/>
      </dsp:nvSpPr>
      <dsp:spPr>
        <a:xfrm>
          <a:off x="6152942" y="263347"/>
          <a:ext cx="1461576" cy="146157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E0BFD4-9657-431F-9803-F213B1F0D683}">
      <dsp:nvSpPr>
        <dsp:cNvPr id="0" name=""/>
        <dsp:cNvSpPr/>
      </dsp:nvSpPr>
      <dsp:spPr>
        <a:xfrm>
          <a:off x="329183" y="3511296"/>
          <a:ext cx="7571232" cy="658368"/>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4F559-1CF1-48DD-8908-5D3FA0401C7A}">
      <dsp:nvSpPr>
        <dsp:cNvPr id="0" name=""/>
        <dsp:cNvSpPr/>
      </dsp:nvSpPr>
      <dsp:spPr>
        <a:xfrm>
          <a:off x="0" y="3878051"/>
          <a:ext cx="8229600" cy="508992"/>
        </a:xfrm>
        <a:prstGeom prst="rect">
          <a:avLst/>
        </a:prstGeom>
        <a:solidFill>
          <a:schemeClr val="accent1">
            <a:hueOff val="0"/>
            <a:satOff val="0"/>
            <a:lumOff val="0"/>
            <a:alphaOff val="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6. How will I get protection from the threats at the different stages of the project life?</a:t>
          </a:r>
          <a:endParaRPr lang="es-ES" sz="1700" kern="1200" dirty="0"/>
        </a:p>
      </dsp:txBody>
      <dsp:txXfrm>
        <a:off x="0" y="3878051"/>
        <a:ext cx="8229600" cy="508992"/>
      </dsp:txXfrm>
    </dsp:sp>
    <dsp:sp modelId="{790E1880-4245-41C9-BCFC-A3AEF3E8FA20}">
      <dsp:nvSpPr>
        <dsp:cNvPr id="0" name=""/>
        <dsp:cNvSpPr/>
      </dsp:nvSpPr>
      <dsp:spPr>
        <a:xfrm rot="10800000">
          <a:off x="0" y="3102856"/>
          <a:ext cx="8229600" cy="782829"/>
        </a:xfrm>
        <a:prstGeom prst="upArrowCallou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5. What do I have to be protected against?  What are my threats?</a:t>
          </a:r>
          <a:endParaRPr lang="es-ES" sz="1700" kern="1200" dirty="0"/>
        </a:p>
      </dsp:txBody>
      <dsp:txXfrm rot="10800000">
        <a:off x="0" y="3102856"/>
        <a:ext cx="8229600" cy="508659"/>
      </dsp:txXfrm>
    </dsp:sp>
    <dsp:sp modelId="{2E324B5C-78C2-40AB-A557-910477034FAA}">
      <dsp:nvSpPr>
        <dsp:cNvPr id="0" name=""/>
        <dsp:cNvSpPr/>
      </dsp:nvSpPr>
      <dsp:spPr>
        <a:xfrm rot="10800000">
          <a:off x="0" y="2327661"/>
          <a:ext cx="8229600" cy="782829"/>
        </a:xfrm>
        <a:prstGeom prst="upArrowCallou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4. From whom should I protect? </a:t>
          </a:r>
          <a:endParaRPr lang="es-ES" sz="1700" kern="1200" dirty="0"/>
        </a:p>
      </dsp:txBody>
      <dsp:txXfrm rot="10800000">
        <a:off x="0" y="2327661"/>
        <a:ext cx="8229600" cy="508659"/>
      </dsp:txXfrm>
    </dsp:sp>
    <dsp:sp modelId="{068867A0-0C82-4D4B-9D88-92E0BD7BC53D}">
      <dsp:nvSpPr>
        <dsp:cNvPr id="0" name=""/>
        <dsp:cNvSpPr/>
      </dsp:nvSpPr>
      <dsp:spPr>
        <a:xfrm rot="10800000">
          <a:off x="0" y="1552466"/>
          <a:ext cx="8229600" cy="782829"/>
        </a:xfrm>
        <a:prstGeom prst="upArrowCallout">
          <a:avLst/>
        </a:prstGeom>
        <a:solidFill>
          <a:schemeClr val="bg1">
            <a:lumMod val="7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3. What can be lost, how can the stakeholders be affected, or what needs protection? </a:t>
          </a:r>
          <a:endParaRPr lang="es-ES" sz="1700" kern="1200" dirty="0"/>
        </a:p>
      </dsp:txBody>
      <dsp:txXfrm rot="10800000">
        <a:off x="0" y="1552466"/>
        <a:ext cx="8229600" cy="508659"/>
      </dsp:txXfrm>
    </dsp:sp>
    <dsp:sp modelId="{1A483EB6-BD5B-4A47-A6D5-FCD5126FBBE5}">
      <dsp:nvSpPr>
        <dsp:cNvPr id="0" name=""/>
        <dsp:cNvSpPr/>
      </dsp:nvSpPr>
      <dsp:spPr>
        <a:xfrm rot="10800000">
          <a:off x="0" y="777271"/>
          <a:ext cx="8229600" cy="782829"/>
        </a:xfrm>
        <a:prstGeom prst="upArrowCallou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2. Who are the stakeholders?</a:t>
          </a:r>
          <a:endParaRPr lang="es-ES" sz="1700" kern="1200" dirty="0"/>
        </a:p>
      </dsp:txBody>
      <dsp:txXfrm rot="10800000">
        <a:off x="0" y="777271"/>
        <a:ext cx="8229600" cy="508659"/>
      </dsp:txXfrm>
    </dsp:sp>
    <dsp:sp modelId="{3899925A-F797-4057-8E26-0DCB573DE4E7}">
      <dsp:nvSpPr>
        <dsp:cNvPr id="0" name=""/>
        <dsp:cNvSpPr/>
      </dsp:nvSpPr>
      <dsp:spPr>
        <a:xfrm rot="10800000">
          <a:off x="0" y="2076"/>
          <a:ext cx="8229600" cy="782829"/>
        </a:xfrm>
        <a:prstGeom prst="upArrowCallou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1. What is needed?</a:t>
          </a:r>
          <a:endParaRPr lang="es-ES" sz="1700" kern="1200" dirty="0"/>
        </a:p>
      </dsp:txBody>
      <dsp:txXfrm rot="10800000">
        <a:off x="0" y="2076"/>
        <a:ext cx="8229600" cy="5086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06355-1C25-4322-BBF0-B4610224D858}">
      <dsp:nvSpPr>
        <dsp:cNvPr id="0" name=""/>
        <dsp:cNvSpPr/>
      </dsp:nvSpPr>
      <dsp:spPr>
        <a:xfrm>
          <a:off x="0" y="3956075"/>
          <a:ext cx="8229600" cy="4329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13. What can I do better next time?</a:t>
          </a:r>
          <a:endParaRPr lang="en-US" sz="1500" kern="1200" noProof="0" dirty="0"/>
        </a:p>
      </dsp:txBody>
      <dsp:txXfrm>
        <a:off x="0" y="3956075"/>
        <a:ext cx="8229600" cy="432911"/>
      </dsp:txXfrm>
    </dsp:sp>
    <dsp:sp modelId="{13E777F3-5EEB-42ED-A294-356CB810DFB0}">
      <dsp:nvSpPr>
        <dsp:cNvPr id="0" name=""/>
        <dsp:cNvSpPr/>
      </dsp:nvSpPr>
      <dsp:spPr>
        <a:xfrm rot="10800000">
          <a:off x="0" y="3296752"/>
          <a:ext cx="8229600" cy="66581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12. How did I do after all?</a:t>
          </a:r>
          <a:endParaRPr lang="en-US" sz="1500" kern="1200" noProof="0" dirty="0"/>
        </a:p>
      </dsp:txBody>
      <dsp:txXfrm rot="10800000">
        <a:off x="0" y="3296752"/>
        <a:ext cx="8229600" cy="432628"/>
      </dsp:txXfrm>
    </dsp:sp>
    <dsp:sp modelId="{E5139155-7042-4E31-8D57-724F6B89589E}">
      <dsp:nvSpPr>
        <dsp:cNvPr id="0" name=""/>
        <dsp:cNvSpPr/>
      </dsp:nvSpPr>
      <dsp:spPr>
        <a:xfrm rot="10800000">
          <a:off x="0" y="2637428"/>
          <a:ext cx="8229600" cy="66581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11. Are there Security Incidents in the Operation? Can I do something about it? </a:t>
          </a:r>
          <a:endParaRPr lang="en-US" sz="1500" kern="1200" noProof="0" dirty="0"/>
        </a:p>
      </dsp:txBody>
      <dsp:txXfrm rot="10800000">
        <a:off x="0" y="2637428"/>
        <a:ext cx="8229600" cy="432628"/>
      </dsp:txXfrm>
    </dsp:sp>
    <dsp:sp modelId="{B418A3AB-AAAD-4760-9779-1BDEBBECFA74}">
      <dsp:nvSpPr>
        <dsp:cNvPr id="0" name=""/>
        <dsp:cNvSpPr/>
      </dsp:nvSpPr>
      <dsp:spPr>
        <a:xfrm rot="10800000">
          <a:off x="0" y="1978104"/>
          <a:ext cx="8229600" cy="66581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10. Was the configuration secure? </a:t>
          </a:r>
          <a:endParaRPr lang="en-US" sz="1500" kern="1200" noProof="0" dirty="0"/>
        </a:p>
      </dsp:txBody>
      <dsp:txXfrm rot="10800000">
        <a:off x="0" y="1978104"/>
        <a:ext cx="8229600" cy="432628"/>
      </dsp:txXfrm>
    </dsp:sp>
    <dsp:sp modelId="{3D1A8D3D-2642-43A5-9C15-B08BB6970005}">
      <dsp:nvSpPr>
        <dsp:cNvPr id="0" name=""/>
        <dsp:cNvSpPr/>
      </dsp:nvSpPr>
      <dsp:spPr>
        <a:xfrm rot="10800000">
          <a:off x="0" y="1318780"/>
          <a:ext cx="8229600" cy="66581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9. Is the final product secure enough to release?</a:t>
          </a:r>
          <a:endParaRPr lang="en-US" sz="1500" kern="1200" noProof="0" dirty="0"/>
        </a:p>
      </dsp:txBody>
      <dsp:txXfrm rot="10800000">
        <a:off x="0" y="1318780"/>
        <a:ext cx="8229600" cy="432628"/>
      </dsp:txXfrm>
    </dsp:sp>
    <dsp:sp modelId="{444AA5B9-F295-46BC-B6DB-3E31C7061840}">
      <dsp:nvSpPr>
        <dsp:cNvPr id="0" name=""/>
        <dsp:cNvSpPr/>
      </dsp:nvSpPr>
      <dsp:spPr>
        <a:xfrm rot="10800000">
          <a:off x="0" y="659456"/>
          <a:ext cx="8229600" cy="66581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8. Is the development secure?</a:t>
          </a:r>
          <a:endParaRPr lang="es-ES" sz="1500" kern="1200" dirty="0"/>
        </a:p>
      </dsp:txBody>
      <dsp:txXfrm rot="10800000">
        <a:off x="0" y="659456"/>
        <a:ext cx="8229600" cy="432628"/>
      </dsp:txXfrm>
    </dsp:sp>
    <dsp:sp modelId="{3899925A-F797-4057-8E26-0DCB573DE4E7}">
      <dsp:nvSpPr>
        <dsp:cNvPr id="0" name=""/>
        <dsp:cNvSpPr/>
      </dsp:nvSpPr>
      <dsp:spPr>
        <a:xfrm rot="10800000">
          <a:off x="0" y="132"/>
          <a:ext cx="8229600" cy="665817"/>
        </a:xfrm>
        <a:prstGeom prst="upArrowCallout">
          <a:avLst/>
        </a:prstGeom>
        <a:solidFill>
          <a:schemeClr val="accent1">
            <a:hueOff val="0"/>
            <a:satOff val="0"/>
            <a:lumOff val="0"/>
            <a:alphaOff val="0"/>
          </a:schemeClr>
        </a:solidFill>
        <a:ln w="762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7. How much security is needed?</a:t>
          </a:r>
          <a:endParaRPr lang="es-ES" sz="1500" kern="1200" dirty="0"/>
        </a:p>
      </dsp:txBody>
      <dsp:txXfrm rot="10800000">
        <a:off x="0" y="132"/>
        <a:ext cx="8229600" cy="432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6DF2A-E11E-4D97-B2EA-E9934F409349}">
      <dsp:nvSpPr>
        <dsp:cNvPr id="0" name=""/>
        <dsp:cNvSpPr/>
      </dsp:nvSpPr>
      <dsp:spPr>
        <a:xfrm rot="10800000">
          <a:off x="1524851" y="837"/>
          <a:ext cx="5472684" cy="58557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22"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Lack of common basic terminology.</a:t>
          </a:r>
          <a:endParaRPr lang="es-ES" sz="1600" kern="1200" dirty="0"/>
        </a:p>
      </dsp:txBody>
      <dsp:txXfrm rot="10800000">
        <a:off x="1671245" y="837"/>
        <a:ext cx="5326290" cy="585575"/>
      </dsp:txXfrm>
    </dsp:sp>
    <dsp:sp modelId="{204E6E7E-A5F5-4FF0-B72D-2CFEF1DCF591}">
      <dsp:nvSpPr>
        <dsp:cNvPr id="0" name=""/>
        <dsp:cNvSpPr/>
      </dsp:nvSpPr>
      <dsp:spPr>
        <a:xfrm>
          <a:off x="1232064" y="837"/>
          <a:ext cx="585575" cy="5855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E9B52E-714C-4C62-BC98-AC178C57EAC6}">
      <dsp:nvSpPr>
        <dsp:cNvPr id="0" name=""/>
        <dsp:cNvSpPr/>
      </dsp:nvSpPr>
      <dsp:spPr>
        <a:xfrm rot="10800000">
          <a:off x="1524851" y="761211"/>
          <a:ext cx="5472684" cy="58557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22"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There is not a standard Taxonomy, Collection or Classification of Vulnerabilities o</a:t>
          </a:r>
          <a:r>
            <a:rPr lang="es-ES" sz="1600" kern="1200" dirty="0" smtClean="0"/>
            <a:t>r </a:t>
          </a:r>
          <a:r>
            <a:rPr lang="en-US" sz="1600" kern="1200" dirty="0" smtClean="0"/>
            <a:t>Weaknesses</a:t>
          </a:r>
          <a:r>
            <a:rPr lang="es-ES" sz="1600" kern="1200" dirty="0" smtClean="0"/>
            <a:t>.</a:t>
          </a:r>
          <a:endParaRPr lang="es-ES" sz="1600" kern="1200" dirty="0"/>
        </a:p>
      </dsp:txBody>
      <dsp:txXfrm rot="10800000">
        <a:off x="1671245" y="761211"/>
        <a:ext cx="5326290" cy="585575"/>
      </dsp:txXfrm>
    </dsp:sp>
    <dsp:sp modelId="{78CD4557-8DA8-465F-9EF3-789491C54F74}">
      <dsp:nvSpPr>
        <dsp:cNvPr id="0" name=""/>
        <dsp:cNvSpPr/>
      </dsp:nvSpPr>
      <dsp:spPr>
        <a:xfrm>
          <a:off x="1232064" y="761211"/>
          <a:ext cx="585575" cy="5855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2B36F1-427A-4C47-8A3D-BA49513392A9}">
      <dsp:nvSpPr>
        <dsp:cNvPr id="0" name=""/>
        <dsp:cNvSpPr/>
      </dsp:nvSpPr>
      <dsp:spPr>
        <a:xfrm rot="10800000">
          <a:off x="1524851" y="1521585"/>
          <a:ext cx="5472684" cy="58557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22"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It is difficult to measure the impact of vulnerabilities.</a:t>
          </a:r>
          <a:endParaRPr lang="es-ES" sz="1600" kern="1200" dirty="0"/>
        </a:p>
      </dsp:txBody>
      <dsp:txXfrm rot="10800000">
        <a:off x="1671245" y="1521585"/>
        <a:ext cx="5326290" cy="585575"/>
      </dsp:txXfrm>
    </dsp:sp>
    <dsp:sp modelId="{5FDD7492-3F80-4070-9E2F-A1B213EC56FE}">
      <dsp:nvSpPr>
        <dsp:cNvPr id="0" name=""/>
        <dsp:cNvSpPr/>
      </dsp:nvSpPr>
      <dsp:spPr>
        <a:xfrm>
          <a:off x="1232064" y="1521585"/>
          <a:ext cx="585575" cy="5855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1D594A-6537-4FC1-BBE5-CC0BF32291C7}">
      <dsp:nvSpPr>
        <dsp:cNvPr id="0" name=""/>
        <dsp:cNvSpPr/>
      </dsp:nvSpPr>
      <dsp:spPr>
        <a:xfrm rot="10800000">
          <a:off x="1524851" y="2281959"/>
          <a:ext cx="5472684" cy="58557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22"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There is not complete information disclosure.</a:t>
          </a:r>
          <a:endParaRPr lang="es-ES" sz="1600" kern="1200" dirty="0"/>
        </a:p>
      </dsp:txBody>
      <dsp:txXfrm rot="10800000">
        <a:off x="1671245" y="2281959"/>
        <a:ext cx="5326290" cy="585575"/>
      </dsp:txXfrm>
    </dsp:sp>
    <dsp:sp modelId="{2020D2C8-5866-4668-A772-29FC53F35C87}">
      <dsp:nvSpPr>
        <dsp:cNvPr id="0" name=""/>
        <dsp:cNvSpPr/>
      </dsp:nvSpPr>
      <dsp:spPr>
        <a:xfrm>
          <a:off x="1232064" y="2281959"/>
          <a:ext cx="585575" cy="5855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6F244D-4E81-495A-AB83-E4BC92CCA55F}">
      <dsp:nvSpPr>
        <dsp:cNvPr id="0" name=""/>
        <dsp:cNvSpPr/>
      </dsp:nvSpPr>
      <dsp:spPr>
        <a:xfrm rot="10800000">
          <a:off x="1524851" y="3042333"/>
          <a:ext cx="5472684" cy="58557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22"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There is a disseminated effort.</a:t>
          </a:r>
          <a:endParaRPr lang="es-ES" sz="1600" kern="1200" dirty="0"/>
        </a:p>
      </dsp:txBody>
      <dsp:txXfrm rot="10800000">
        <a:off x="1671245" y="3042333"/>
        <a:ext cx="5326290" cy="585575"/>
      </dsp:txXfrm>
    </dsp:sp>
    <dsp:sp modelId="{8FCEC04E-934A-4E05-992C-04195EAF1E61}">
      <dsp:nvSpPr>
        <dsp:cNvPr id="0" name=""/>
        <dsp:cNvSpPr/>
      </dsp:nvSpPr>
      <dsp:spPr>
        <a:xfrm>
          <a:off x="1232064" y="3042333"/>
          <a:ext cx="585575" cy="5855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568C00-8D81-4472-8F71-1DB780FF5F02}">
      <dsp:nvSpPr>
        <dsp:cNvPr id="0" name=""/>
        <dsp:cNvSpPr/>
      </dsp:nvSpPr>
      <dsp:spPr>
        <a:xfrm rot="10800000">
          <a:off x="1524851" y="3802707"/>
          <a:ext cx="5472684" cy="58557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8222" tIns="60960" rIns="113792" bIns="60960" numCol="1" spcCol="1270" anchor="ctr" anchorCtr="0">
          <a:noAutofit/>
        </a:bodyPr>
        <a:lstStyle/>
        <a:p>
          <a:pPr lvl="0" algn="ctr" defTabSz="711200" rtl="0">
            <a:lnSpc>
              <a:spcPct val="90000"/>
            </a:lnSpc>
            <a:spcBef>
              <a:spcPct val="0"/>
            </a:spcBef>
            <a:spcAft>
              <a:spcPct val="35000"/>
            </a:spcAft>
          </a:pPr>
          <a:r>
            <a:rPr lang="en-US" sz="1600" kern="1200" dirty="0" smtClean="0"/>
            <a:t>It takes the entire team to be secure, but it only takes one person to be insecure.</a:t>
          </a:r>
          <a:endParaRPr lang="es-ES" sz="1600" kern="1200" dirty="0"/>
        </a:p>
      </dsp:txBody>
      <dsp:txXfrm rot="10800000">
        <a:off x="1671245" y="3802707"/>
        <a:ext cx="5326290" cy="585575"/>
      </dsp:txXfrm>
    </dsp:sp>
    <dsp:sp modelId="{BE84CEEE-0C4D-4DBD-AF3B-ACFCE765E24D}">
      <dsp:nvSpPr>
        <dsp:cNvPr id="0" name=""/>
        <dsp:cNvSpPr/>
      </dsp:nvSpPr>
      <dsp:spPr>
        <a:xfrm>
          <a:off x="1232064" y="3802707"/>
          <a:ext cx="585575" cy="58557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E6C19-2853-4FBD-A383-73804FD965BC}">
      <dsp:nvSpPr>
        <dsp:cNvPr id="0" name=""/>
        <dsp:cNvSpPr/>
      </dsp:nvSpPr>
      <dsp:spPr>
        <a:xfrm>
          <a:off x="0" y="57038"/>
          <a:ext cx="3500462"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Authentication</a:t>
          </a:r>
          <a:endParaRPr lang="es-ES" sz="2700" kern="1200" dirty="0"/>
        </a:p>
      </dsp:txBody>
      <dsp:txXfrm>
        <a:off x="31613" y="88651"/>
        <a:ext cx="3437236" cy="584369"/>
      </dsp:txXfrm>
    </dsp:sp>
    <dsp:sp modelId="{9786FCA4-77F2-4209-863A-6D5140382741}">
      <dsp:nvSpPr>
        <dsp:cNvPr id="0" name=""/>
        <dsp:cNvSpPr/>
      </dsp:nvSpPr>
      <dsp:spPr>
        <a:xfrm>
          <a:off x="0" y="782730"/>
          <a:ext cx="3500462"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Integrity</a:t>
          </a:r>
          <a:endParaRPr lang="en-US" sz="2700" kern="1200" dirty="0"/>
        </a:p>
      </dsp:txBody>
      <dsp:txXfrm>
        <a:off x="31613" y="814343"/>
        <a:ext cx="3437236" cy="584369"/>
      </dsp:txXfrm>
    </dsp:sp>
    <dsp:sp modelId="{187B0957-19AC-4A95-B1C1-EE74FAF55C8C}">
      <dsp:nvSpPr>
        <dsp:cNvPr id="0" name=""/>
        <dsp:cNvSpPr/>
      </dsp:nvSpPr>
      <dsp:spPr>
        <a:xfrm>
          <a:off x="0" y="1508085"/>
          <a:ext cx="3500462"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Non Repudiation</a:t>
          </a:r>
          <a:endParaRPr lang="en-US" sz="2700" kern="1200" dirty="0"/>
        </a:p>
      </dsp:txBody>
      <dsp:txXfrm>
        <a:off x="31613" y="1539698"/>
        <a:ext cx="3437236" cy="584369"/>
      </dsp:txXfrm>
    </dsp:sp>
    <dsp:sp modelId="{325262B1-E971-4A67-9C26-80EC557E35A2}">
      <dsp:nvSpPr>
        <dsp:cNvPr id="0" name=""/>
        <dsp:cNvSpPr/>
      </dsp:nvSpPr>
      <dsp:spPr>
        <a:xfrm>
          <a:off x="0" y="2233440"/>
          <a:ext cx="3500462"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Confidentiality</a:t>
          </a:r>
          <a:endParaRPr lang="en-US" sz="2700" kern="1200" dirty="0"/>
        </a:p>
      </dsp:txBody>
      <dsp:txXfrm>
        <a:off x="31613" y="2265053"/>
        <a:ext cx="3437236" cy="584369"/>
      </dsp:txXfrm>
    </dsp:sp>
    <dsp:sp modelId="{ED2DF116-7070-4472-8501-28469EB5FE7B}">
      <dsp:nvSpPr>
        <dsp:cNvPr id="0" name=""/>
        <dsp:cNvSpPr/>
      </dsp:nvSpPr>
      <dsp:spPr>
        <a:xfrm>
          <a:off x="0" y="2958795"/>
          <a:ext cx="3500462"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Availability</a:t>
          </a:r>
          <a:endParaRPr lang="es-ES" sz="2700" kern="1200" dirty="0"/>
        </a:p>
      </dsp:txBody>
      <dsp:txXfrm>
        <a:off x="31613" y="2990408"/>
        <a:ext cx="3437236" cy="584369"/>
      </dsp:txXfrm>
    </dsp:sp>
    <dsp:sp modelId="{66D9132B-92D8-43CF-BF62-97DF7E8F7812}">
      <dsp:nvSpPr>
        <dsp:cNvPr id="0" name=""/>
        <dsp:cNvSpPr/>
      </dsp:nvSpPr>
      <dsp:spPr>
        <a:xfrm>
          <a:off x="0" y="3684150"/>
          <a:ext cx="3500462"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Authorization</a:t>
          </a:r>
          <a:endParaRPr lang="es-ES" sz="2700" kern="1200" dirty="0"/>
        </a:p>
      </dsp:txBody>
      <dsp:txXfrm>
        <a:off x="31613" y="3715763"/>
        <a:ext cx="3437236" cy="584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9855E-6CAB-4396-A51B-E48E6CC286C1}">
      <dsp:nvSpPr>
        <dsp:cNvPr id="0" name=""/>
        <dsp:cNvSpPr/>
      </dsp:nvSpPr>
      <dsp:spPr>
        <a:xfrm>
          <a:off x="0" y="57375"/>
          <a:ext cx="4429156" cy="64759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chemeClr val="tx1"/>
              </a:solidFill>
            </a:rPr>
            <a:t>S</a:t>
          </a:r>
          <a:r>
            <a:rPr lang="en-US" sz="2700" b="1" kern="1200" dirty="0" smtClean="0"/>
            <a:t>poofing</a:t>
          </a:r>
          <a:r>
            <a:rPr lang="en-US" sz="2700" kern="1200" dirty="0" smtClean="0"/>
            <a:t>. </a:t>
          </a:r>
          <a:endParaRPr lang="es-ES" sz="2700" kern="1200" dirty="0"/>
        </a:p>
      </dsp:txBody>
      <dsp:txXfrm>
        <a:off x="31613" y="88988"/>
        <a:ext cx="4365930" cy="584369"/>
      </dsp:txXfrm>
    </dsp:sp>
    <dsp:sp modelId="{056324F0-ADF2-4146-8E1F-CD2DCF036E18}">
      <dsp:nvSpPr>
        <dsp:cNvPr id="0" name=""/>
        <dsp:cNvSpPr/>
      </dsp:nvSpPr>
      <dsp:spPr>
        <a:xfrm>
          <a:off x="0" y="782730"/>
          <a:ext cx="4429156" cy="64759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chemeClr val="tx1"/>
              </a:solidFill>
            </a:rPr>
            <a:t>T</a:t>
          </a:r>
          <a:r>
            <a:rPr lang="en-US" sz="2700" b="1" kern="1200" dirty="0" smtClean="0"/>
            <a:t>ampering</a:t>
          </a:r>
          <a:r>
            <a:rPr lang="en-US" sz="2700" kern="1200" dirty="0" smtClean="0"/>
            <a:t>. </a:t>
          </a:r>
          <a:endParaRPr lang="es-ES" sz="2700" kern="1200" dirty="0"/>
        </a:p>
      </dsp:txBody>
      <dsp:txXfrm>
        <a:off x="31613" y="814343"/>
        <a:ext cx="4365930" cy="584369"/>
      </dsp:txXfrm>
    </dsp:sp>
    <dsp:sp modelId="{7E0A8EF1-379A-40FE-8DF5-B8359E7358CC}">
      <dsp:nvSpPr>
        <dsp:cNvPr id="0" name=""/>
        <dsp:cNvSpPr/>
      </dsp:nvSpPr>
      <dsp:spPr>
        <a:xfrm>
          <a:off x="0" y="1508085"/>
          <a:ext cx="4429156" cy="64759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chemeClr val="tx1"/>
              </a:solidFill>
            </a:rPr>
            <a:t>R</a:t>
          </a:r>
          <a:r>
            <a:rPr lang="en-US" sz="2700" b="1" kern="1200" dirty="0" smtClean="0"/>
            <a:t>epudiation</a:t>
          </a:r>
          <a:r>
            <a:rPr lang="en-US" sz="2700" kern="1200" dirty="0" smtClean="0"/>
            <a:t>. </a:t>
          </a:r>
          <a:endParaRPr lang="es-ES" sz="2700" kern="1200" dirty="0"/>
        </a:p>
      </dsp:txBody>
      <dsp:txXfrm>
        <a:off x="31613" y="1539698"/>
        <a:ext cx="4365930" cy="584369"/>
      </dsp:txXfrm>
    </dsp:sp>
    <dsp:sp modelId="{901928E2-2ED3-4C15-8E2C-E7FB869B3BD5}">
      <dsp:nvSpPr>
        <dsp:cNvPr id="0" name=""/>
        <dsp:cNvSpPr/>
      </dsp:nvSpPr>
      <dsp:spPr>
        <a:xfrm>
          <a:off x="0" y="2233440"/>
          <a:ext cx="4429156" cy="64759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chemeClr val="tx1"/>
              </a:solidFill>
            </a:rPr>
            <a:t>I</a:t>
          </a:r>
          <a:r>
            <a:rPr lang="en-US" sz="2700" b="1" kern="1200" dirty="0" smtClean="0"/>
            <a:t>nformation disclosure</a:t>
          </a:r>
          <a:r>
            <a:rPr lang="en-US" sz="2700" kern="1200" dirty="0" smtClean="0"/>
            <a:t>. </a:t>
          </a:r>
          <a:endParaRPr lang="es-ES" sz="2700" kern="1200" dirty="0"/>
        </a:p>
      </dsp:txBody>
      <dsp:txXfrm>
        <a:off x="31613" y="2265053"/>
        <a:ext cx="4365930" cy="584369"/>
      </dsp:txXfrm>
    </dsp:sp>
    <dsp:sp modelId="{DEA08A5B-83AF-4C01-8AC6-0BE2E0A8C551}">
      <dsp:nvSpPr>
        <dsp:cNvPr id="0" name=""/>
        <dsp:cNvSpPr/>
      </dsp:nvSpPr>
      <dsp:spPr>
        <a:xfrm>
          <a:off x="0" y="2958795"/>
          <a:ext cx="4429156" cy="64759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chemeClr val="tx1"/>
              </a:solidFill>
            </a:rPr>
            <a:t>D</a:t>
          </a:r>
          <a:r>
            <a:rPr lang="en-US" sz="2700" b="1" kern="1200" dirty="0" smtClean="0"/>
            <a:t>enial of service.</a:t>
          </a:r>
          <a:endParaRPr lang="es-ES" sz="2700" kern="1200" dirty="0"/>
        </a:p>
      </dsp:txBody>
      <dsp:txXfrm>
        <a:off x="31613" y="2990408"/>
        <a:ext cx="4365930" cy="584369"/>
      </dsp:txXfrm>
    </dsp:sp>
    <dsp:sp modelId="{5584B53D-876D-46C6-AD6F-985717C92A28}">
      <dsp:nvSpPr>
        <dsp:cNvPr id="0" name=""/>
        <dsp:cNvSpPr/>
      </dsp:nvSpPr>
      <dsp:spPr>
        <a:xfrm>
          <a:off x="0" y="3684150"/>
          <a:ext cx="4429156" cy="647595"/>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chemeClr val="tx1"/>
              </a:solidFill>
            </a:rPr>
            <a:t>E</a:t>
          </a:r>
          <a:r>
            <a:rPr lang="en-US" sz="2700" b="1" kern="1200" dirty="0" smtClean="0"/>
            <a:t>levation of privilege.</a:t>
          </a:r>
          <a:endParaRPr lang="es-ES" sz="2700" b="0" i="0" kern="1200" baseline="0" dirty="0"/>
        </a:p>
      </dsp:txBody>
      <dsp:txXfrm>
        <a:off x="31613" y="3715763"/>
        <a:ext cx="4365930" cy="5843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4F559-1CF1-48DD-8908-5D3FA0401C7A}">
      <dsp:nvSpPr>
        <dsp:cNvPr id="0" name=""/>
        <dsp:cNvSpPr/>
      </dsp:nvSpPr>
      <dsp:spPr>
        <a:xfrm>
          <a:off x="0" y="3878051"/>
          <a:ext cx="8229600" cy="5089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6. How will I get protection from the threats at the different stages of the project life?</a:t>
          </a:r>
          <a:endParaRPr lang="es-ES" sz="1700" kern="1200" dirty="0"/>
        </a:p>
      </dsp:txBody>
      <dsp:txXfrm>
        <a:off x="0" y="3878051"/>
        <a:ext cx="8229600" cy="508992"/>
      </dsp:txXfrm>
    </dsp:sp>
    <dsp:sp modelId="{790E1880-4245-41C9-BCFC-A3AEF3E8FA20}">
      <dsp:nvSpPr>
        <dsp:cNvPr id="0" name=""/>
        <dsp:cNvSpPr/>
      </dsp:nvSpPr>
      <dsp:spPr>
        <a:xfrm rot="10800000">
          <a:off x="0" y="3102856"/>
          <a:ext cx="8229600" cy="78282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5. What do I have to be protected against?  What are my threats?</a:t>
          </a:r>
          <a:endParaRPr lang="es-ES" sz="1700" kern="1200" dirty="0"/>
        </a:p>
      </dsp:txBody>
      <dsp:txXfrm rot="10800000">
        <a:off x="0" y="3102856"/>
        <a:ext cx="8229600" cy="508659"/>
      </dsp:txXfrm>
    </dsp:sp>
    <dsp:sp modelId="{2E324B5C-78C2-40AB-A557-910477034FAA}">
      <dsp:nvSpPr>
        <dsp:cNvPr id="0" name=""/>
        <dsp:cNvSpPr/>
      </dsp:nvSpPr>
      <dsp:spPr>
        <a:xfrm rot="10800000">
          <a:off x="0" y="2327661"/>
          <a:ext cx="8229600" cy="78282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4. From whom should I protect? </a:t>
          </a:r>
          <a:endParaRPr lang="es-ES" sz="1700" kern="1200" dirty="0"/>
        </a:p>
      </dsp:txBody>
      <dsp:txXfrm rot="10800000">
        <a:off x="0" y="2327661"/>
        <a:ext cx="8229600" cy="508659"/>
      </dsp:txXfrm>
    </dsp:sp>
    <dsp:sp modelId="{068867A0-0C82-4D4B-9D88-92E0BD7BC53D}">
      <dsp:nvSpPr>
        <dsp:cNvPr id="0" name=""/>
        <dsp:cNvSpPr/>
      </dsp:nvSpPr>
      <dsp:spPr>
        <a:xfrm rot="10800000">
          <a:off x="0" y="1552466"/>
          <a:ext cx="8229600" cy="78282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3. What can be lost, how can the stakeholders be affected, or what needs protection? </a:t>
          </a:r>
          <a:endParaRPr lang="es-ES" sz="1700" kern="1200" dirty="0"/>
        </a:p>
      </dsp:txBody>
      <dsp:txXfrm rot="10800000">
        <a:off x="0" y="1552466"/>
        <a:ext cx="8229600" cy="508659"/>
      </dsp:txXfrm>
    </dsp:sp>
    <dsp:sp modelId="{1A483EB6-BD5B-4A47-A6D5-FCD5126FBBE5}">
      <dsp:nvSpPr>
        <dsp:cNvPr id="0" name=""/>
        <dsp:cNvSpPr/>
      </dsp:nvSpPr>
      <dsp:spPr>
        <a:xfrm rot="10800000">
          <a:off x="0" y="777271"/>
          <a:ext cx="8229600" cy="78282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2. Who are the stakeholders?</a:t>
          </a:r>
          <a:endParaRPr lang="es-ES" sz="1700" kern="1200" dirty="0"/>
        </a:p>
      </dsp:txBody>
      <dsp:txXfrm rot="10800000">
        <a:off x="0" y="777271"/>
        <a:ext cx="8229600" cy="508659"/>
      </dsp:txXfrm>
    </dsp:sp>
    <dsp:sp modelId="{3899925A-F797-4057-8E26-0DCB573DE4E7}">
      <dsp:nvSpPr>
        <dsp:cNvPr id="0" name=""/>
        <dsp:cNvSpPr/>
      </dsp:nvSpPr>
      <dsp:spPr>
        <a:xfrm rot="10800000">
          <a:off x="0" y="2076"/>
          <a:ext cx="8229600" cy="78282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1. What is needed?</a:t>
          </a:r>
          <a:endParaRPr lang="es-ES" sz="1700" kern="1200" dirty="0"/>
        </a:p>
      </dsp:txBody>
      <dsp:txXfrm rot="10800000">
        <a:off x="0" y="2076"/>
        <a:ext cx="8229600" cy="5086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06355-1C25-4322-BBF0-B4610224D858}">
      <dsp:nvSpPr>
        <dsp:cNvPr id="0" name=""/>
        <dsp:cNvSpPr/>
      </dsp:nvSpPr>
      <dsp:spPr>
        <a:xfrm>
          <a:off x="0" y="3956075"/>
          <a:ext cx="8229600" cy="4329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13. What can I do better next time?</a:t>
          </a:r>
          <a:endParaRPr lang="en-US" sz="1500" kern="1200" noProof="0" dirty="0"/>
        </a:p>
      </dsp:txBody>
      <dsp:txXfrm>
        <a:off x="0" y="3956075"/>
        <a:ext cx="8229600" cy="432911"/>
      </dsp:txXfrm>
    </dsp:sp>
    <dsp:sp modelId="{13E777F3-5EEB-42ED-A294-356CB810DFB0}">
      <dsp:nvSpPr>
        <dsp:cNvPr id="0" name=""/>
        <dsp:cNvSpPr/>
      </dsp:nvSpPr>
      <dsp:spPr>
        <a:xfrm rot="10800000">
          <a:off x="0" y="3296752"/>
          <a:ext cx="8229600" cy="66581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12. How did I do after all?</a:t>
          </a:r>
          <a:endParaRPr lang="en-US" sz="1500" kern="1200" noProof="0" dirty="0"/>
        </a:p>
      </dsp:txBody>
      <dsp:txXfrm rot="10800000">
        <a:off x="0" y="3296752"/>
        <a:ext cx="8229600" cy="432628"/>
      </dsp:txXfrm>
    </dsp:sp>
    <dsp:sp modelId="{E5139155-7042-4E31-8D57-724F6B89589E}">
      <dsp:nvSpPr>
        <dsp:cNvPr id="0" name=""/>
        <dsp:cNvSpPr/>
      </dsp:nvSpPr>
      <dsp:spPr>
        <a:xfrm rot="10800000">
          <a:off x="0" y="2637428"/>
          <a:ext cx="8229600" cy="66581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11. Are there Security Incidents in the Operation? Can I do something about it? </a:t>
          </a:r>
          <a:endParaRPr lang="en-US" sz="1500" kern="1200" noProof="0" dirty="0"/>
        </a:p>
      </dsp:txBody>
      <dsp:txXfrm rot="10800000">
        <a:off x="0" y="2637428"/>
        <a:ext cx="8229600" cy="432628"/>
      </dsp:txXfrm>
    </dsp:sp>
    <dsp:sp modelId="{B418A3AB-AAAD-4760-9779-1BDEBBECFA74}">
      <dsp:nvSpPr>
        <dsp:cNvPr id="0" name=""/>
        <dsp:cNvSpPr/>
      </dsp:nvSpPr>
      <dsp:spPr>
        <a:xfrm rot="10800000">
          <a:off x="0" y="1978104"/>
          <a:ext cx="8229600" cy="66581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10. Was the configuration secure? </a:t>
          </a:r>
          <a:endParaRPr lang="en-US" sz="1500" kern="1200" noProof="0" dirty="0"/>
        </a:p>
      </dsp:txBody>
      <dsp:txXfrm rot="10800000">
        <a:off x="0" y="1978104"/>
        <a:ext cx="8229600" cy="432628"/>
      </dsp:txXfrm>
    </dsp:sp>
    <dsp:sp modelId="{3D1A8D3D-2642-43A5-9C15-B08BB6970005}">
      <dsp:nvSpPr>
        <dsp:cNvPr id="0" name=""/>
        <dsp:cNvSpPr/>
      </dsp:nvSpPr>
      <dsp:spPr>
        <a:xfrm rot="10800000">
          <a:off x="0" y="1318780"/>
          <a:ext cx="8229600" cy="66581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9. Is the final product secure enough to release?</a:t>
          </a:r>
          <a:endParaRPr lang="en-US" sz="1500" kern="1200" noProof="0" dirty="0"/>
        </a:p>
      </dsp:txBody>
      <dsp:txXfrm rot="10800000">
        <a:off x="0" y="1318780"/>
        <a:ext cx="8229600" cy="432628"/>
      </dsp:txXfrm>
    </dsp:sp>
    <dsp:sp modelId="{444AA5B9-F295-46BC-B6DB-3E31C7061840}">
      <dsp:nvSpPr>
        <dsp:cNvPr id="0" name=""/>
        <dsp:cNvSpPr/>
      </dsp:nvSpPr>
      <dsp:spPr>
        <a:xfrm rot="10800000">
          <a:off x="0" y="659456"/>
          <a:ext cx="8229600" cy="66581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8. Is the development secure?</a:t>
          </a:r>
          <a:endParaRPr lang="es-ES" sz="1500" kern="1200" dirty="0"/>
        </a:p>
      </dsp:txBody>
      <dsp:txXfrm rot="10800000">
        <a:off x="0" y="659456"/>
        <a:ext cx="8229600" cy="432628"/>
      </dsp:txXfrm>
    </dsp:sp>
    <dsp:sp modelId="{3899925A-F797-4057-8E26-0DCB573DE4E7}">
      <dsp:nvSpPr>
        <dsp:cNvPr id="0" name=""/>
        <dsp:cNvSpPr/>
      </dsp:nvSpPr>
      <dsp:spPr>
        <a:xfrm rot="10800000">
          <a:off x="0" y="132"/>
          <a:ext cx="8229600" cy="66581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noProof="0" dirty="0" smtClean="0"/>
            <a:t>7. How much security is needed?</a:t>
          </a:r>
          <a:endParaRPr lang="es-ES" sz="1500" kern="1200" dirty="0"/>
        </a:p>
      </dsp:txBody>
      <dsp:txXfrm rot="10800000">
        <a:off x="0" y="132"/>
        <a:ext cx="8229600" cy="4326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9E34D-8471-4E66-9CC4-99F14468817D}">
      <dsp:nvSpPr>
        <dsp:cNvPr id="0" name=""/>
        <dsp:cNvSpPr/>
      </dsp:nvSpPr>
      <dsp:spPr>
        <a:xfrm>
          <a:off x="0" y="216359"/>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A053A-9228-46E3-A4AB-E402F0047BC9}">
      <dsp:nvSpPr>
        <dsp:cNvPr id="0" name=""/>
        <dsp:cNvSpPr/>
      </dsp:nvSpPr>
      <dsp:spPr>
        <a:xfrm>
          <a:off x="411480" y="9719"/>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noProof="0" dirty="0" smtClean="0"/>
            <a:t>Law enforcement Entity</a:t>
          </a:r>
          <a:endParaRPr lang="en-US" sz="1400" kern="1200" noProof="0" dirty="0"/>
        </a:p>
      </dsp:txBody>
      <dsp:txXfrm>
        <a:off x="431655" y="29894"/>
        <a:ext cx="5720370" cy="372930"/>
      </dsp:txXfrm>
    </dsp:sp>
    <dsp:sp modelId="{635F6E2A-E6DC-4A05-A3F3-02D37745B117}">
      <dsp:nvSpPr>
        <dsp:cNvPr id="0" name=""/>
        <dsp:cNvSpPr/>
      </dsp:nvSpPr>
      <dsp:spPr>
        <a:xfrm>
          <a:off x="0" y="851400"/>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06DDFF-6805-4F99-A7CB-D6C5A1E51676}">
      <dsp:nvSpPr>
        <dsp:cNvPr id="0" name=""/>
        <dsp:cNvSpPr/>
      </dsp:nvSpPr>
      <dsp:spPr>
        <a:xfrm>
          <a:off x="411480" y="644759"/>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noProof="0" dirty="0" smtClean="0"/>
            <a:t>Security Auditors</a:t>
          </a:r>
          <a:endParaRPr lang="en-US" sz="1400" kern="1200" noProof="0" dirty="0"/>
        </a:p>
      </dsp:txBody>
      <dsp:txXfrm>
        <a:off x="431655" y="664934"/>
        <a:ext cx="5720370" cy="372930"/>
      </dsp:txXfrm>
    </dsp:sp>
    <dsp:sp modelId="{2820891D-E489-44EC-B61D-9D44275709E4}">
      <dsp:nvSpPr>
        <dsp:cNvPr id="0" name=""/>
        <dsp:cNvSpPr/>
      </dsp:nvSpPr>
      <dsp:spPr>
        <a:xfrm>
          <a:off x="0" y="1486440"/>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11D90D-AECC-4B95-BA21-E0DA6034E33D}">
      <dsp:nvSpPr>
        <dsp:cNvPr id="0" name=""/>
        <dsp:cNvSpPr/>
      </dsp:nvSpPr>
      <dsp:spPr>
        <a:xfrm>
          <a:off x="411480" y="1279800"/>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noProof="0" dirty="0" smtClean="0"/>
            <a:t>Unethical Hackers</a:t>
          </a:r>
          <a:endParaRPr lang="en-US" sz="1400" kern="1200" noProof="0" dirty="0"/>
        </a:p>
      </dsp:txBody>
      <dsp:txXfrm>
        <a:off x="431655" y="1299975"/>
        <a:ext cx="5720370" cy="372930"/>
      </dsp:txXfrm>
    </dsp:sp>
    <dsp:sp modelId="{06ACC9AA-3F69-4C59-B8BB-F4EE86BA34E7}">
      <dsp:nvSpPr>
        <dsp:cNvPr id="0" name=""/>
        <dsp:cNvSpPr/>
      </dsp:nvSpPr>
      <dsp:spPr>
        <a:xfrm>
          <a:off x="0" y="2121480"/>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7BDDDC-8EC3-4B7C-9F36-915C5AF7DE5A}">
      <dsp:nvSpPr>
        <dsp:cNvPr id="0" name=""/>
        <dsp:cNvSpPr/>
      </dsp:nvSpPr>
      <dsp:spPr>
        <a:xfrm>
          <a:off x="411480" y="1914840"/>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noProof="0" dirty="0" smtClean="0"/>
            <a:t>Script Kiddies</a:t>
          </a:r>
          <a:endParaRPr lang="en-US" sz="1400" kern="1200" noProof="0" dirty="0"/>
        </a:p>
      </dsp:txBody>
      <dsp:txXfrm>
        <a:off x="431655" y="1935015"/>
        <a:ext cx="5720370" cy="372930"/>
      </dsp:txXfrm>
    </dsp:sp>
    <dsp:sp modelId="{6B71CDE7-BDF4-4C49-9468-7B8C8DEE7AFE}">
      <dsp:nvSpPr>
        <dsp:cNvPr id="0" name=""/>
        <dsp:cNvSpPr/>
      </dsp:nvSpPr>
      <dsp:spPr>
        <a:xfrm>
          <a:off x="0" y="2756520"/>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830B81-E88D-4DB6-BEB0-7D699DA3D4DB}">
      <dsp:nvSpPr>
        <dsp:cNvPr id="0" name=""/>
        <dsp:cNvSpPr/>
      </dsp:nvSpPr>
      <dsp:spPr>
        <a:xfrm>
          <a:off x="411480" y="2549880"/>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noProof="0" dirty="0" smtClean="0"/>
            <a:t>Industrial Spies</a:t>
          </a:r>
          <a:endParaRPr lang="en-US" sz="1400" kern="1200" noProof="0" dirty="0"/>
        </a:p>
      </dsp:txBody>
      <dsp:txXfrm>
        <a:off x="431655" y="2570055"/>
        <a:ext cx="5720370" cy="372930"/>
      </dsp:txXfrm>
    </dsp:sp>
    <dsp:sp modelId="{7B88C8A5-3772-4843-B739-1AA73050E8BA}">
      <dsp:nvSpPr>
        <dsp:cNvPr id="0" name=""/>
        <dsp:cNvSpPr/>
      </dsp:nvSpPr>
      <dsp:spPr>
        <a:xfrm>
          <a:off x="0" y="3391560"/>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B8087-653F-495A-BA81-C360B19CC4AF}">
      <dsp:nvSpPr>
        <dsp:cNvPr id="0" name=""/>
        <dsp:cNvSpPr/>
      </dsp:nvSpPr>
      <dsp:spPr>
        <a:xfrm>
          <a:off x="411480" y="3184920"/>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noProof="0" dirty="0" smtClean="0"/>
            <a:t>Insider</a:t>
          </a:r>
          <a:endParaRPr lang="en-US" sz="1400" kern="1200" noProof="0" dirty="0"/>
        </a:p>
      </dsp:txBody>
      <dsp:txXfrm>
        <a:off x="431655" y="3205095"/>
        <a:ext cx="5720370" cy="372930"/>
      </dsp:txXfrm>
    </dsp:sp>
    <dsp:sp modelId="{1C8B7062-1D68-425C-B3D9-7EA279563D06}">
      <dsp:nvSpPr>
        <dsp:cNvPr id="0" name=""/>
        <dsp:cNvSpPr/>
      </dsp:nvSpPr>
      <dsp:spPr>
        <a:xfrm>
          <a:off x="0" y="4026600"/>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87A68-535D-4FF4-9187-8B69EFEE7E25}">
      <dsp:nvSpPr>
        <dsp:cNvPr id="0" name=""/>
        <dsp:cNvSpPr/>
      </dsp:nvSpPr>
      <dsp:spPr>
        <a:xfrm>
          <a:off x="411480" y="3819960"/>
          <a:ext cx="5760720"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622300" rtl="0">
            <a:lnSpc>
              <a:spcPct val="90000"/>
            </a:lnSpc>
            <a:spcBef>
              <a:spcPct val="0"/>
            </a:spcBef>
            <a:spcAft>
              <a:spcPct val="35000"/>
            </a:spcAft>
          </a:pPr>
          <a:r>
            <a:rPr lang="en-US" sz="1400" kern="1200" noProof="0" dirty="0" err="1" smtClean="0"/>
            <a:t>Cyberterrorist</a:t>
          </a:r>
          <a:endParaRPr lang="en-US" sz="1400" kern="1200" noProof="0" dirty="0"/>
        </a:p>
      </dsp:txBody>
      <dsp:txXfrm>
        <a:off x="431655" y="3840135"/>
        <a:ext cx="5720370"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497C1-83FB-4DA3-B85D-B1729EF16F06}">
      <dsp:nvSpPr>
        <dsp:cNvPr id="0" name=""/>
        <dsp:cNvSpPr/>
      </dsp:nvSpPr>
      <dsp:spPr>
        <a:xfrm>
          <a:off x="1253028" y="54947"/>
          <a:ext cx="2637478" cy="26374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n-US" sz="2300" kern="1200" dirty="0" smtClean="0"/>
            <a:t>Connectivity</a:t>
          </a:r>
          <a:endParaRPr lang="en-US" sz="2300" kern="1200" dirty="0"/>
        </a:p>
      </dsp:txBody>
      <dsp:txXfrm>
        <a:off x="1604692" y="516506"/>
        <a:ext cx="1934151" cy="1186865"/>
      </dsp:txXfrm>
    </dsp:sp>
    <dsp:sp modelId="{314AA9CF-B885-4148-B084-D96A10350B09}">
      <dsp:nvSpPr>
        <dsp:cNvPr id="0" name=""/>
        <dsp:cNvSpPr/>
      </dsp:nvSpPr>
      <dsp:spPr>
        <a:xfrm>
          <a:off x="2204718" y="1703371"/>
          <a:ext cx="2637478" cy="26374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n-US" sz="2300" kern="1200" dirty="0" smtClean="0"/>
            <a:t>Extensibility</a:t>
          </a:r>
          <a:endParaRPr lang="es-ES" sz="2300" kern="1200" dirty="0"/>
        </a:p>
      </dsp:txBody>
      <dsp:txXfrm>
        <a:off x="3011347" y="2384720"/>
        <a:ext cx="1582487" cy="1450613"/>
      </dsp:txXfrm>
    </dsp:sp>
    <dsp:sp modelId="{B67B1C78-3164-41CE-A17A-32A146FA5E2F}">
      <dsp:nvSpPr>
        <dsp:cNvPr id="0" name=""/>
        <dsp:cNvSpPr/>
      </dsp:nvSpPr>
      <dsp:spPr>
        <a:xfrm>
          <a:off x="301338" y="1703371"/>
          <a:ext cx="2637478" cy="263747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n-US" sz="2300" kern="1200" dirty="0" smtClean="0"/>
            <a:t>Complexity</a:t>
          </a:r>
          <a:endParaRPr lang="es-ES" sz="2300" kern="1200" dirty="0"/>
        </a:p>
      </dsp:txBody>
      <dsp:txXfrm>
        <a:off x="549700" y="2384720"/>
        <a:ext cx="1582487" cy="1450613"/>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500037C-4667-4E78-A071-D46627A6C106}" type="datetimeFigureOut">
              <a:rPr lang="es-ES" smtClean="0"/>
              <a:pPr/>
              <a:t>23/06/2011</a:t>
            </a:fld>
            <a:endParaRPr lang="es-ES"/>
          </a:p>
        </p:txBody>
      </p:sp>
      <p:sp>
        <p:nvSpPr>
          <p:cNvPr id="4" name="3 Marcador de pie de página"/>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F5758A34-16DD-40C5-97F8-4D46F518E653}" type="slidenum">
              <a:rPr lang="es-ES" smtClean="0"/>
              <a:pPr/>
              <a:t>‹#›</a:t>
            </a:fld>
            <a:endParaRPr lang="es-ES"/>
          </a:p>
        </p:txBody>
      </p:sp>
    </p:spTree>
    <p:extLst>
      <p:ext uri="{BB962C8B-B14F-4D97-AF65-F5344CB8AC3E}">
        <p14:creationId xmlns="" xmlns:p14="http://schemas.microsoft.com/office/powerpoint/2010/main" val="321625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ES"/>
          </a:p>
        </p:txBody>
      </p:sp>
      <p:sp>
        <p:nvSpPr>
          <p:cNvPr id="3" name="2 Marcador de fecha"/>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1CD9645-1DCC-4DC3-BE7C-F5156BF66A1F}" type="datetimeFigureOut">
              <a:rPr lang="es-ES" smtClean="0"/>
              <a:pPr/>
              <a:t>23/06/2011</a:t>
            </a:fld>
            <a:endParaRPr lang="es-ES"/>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s-ES"/>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B7E9E75-AD9C-48EF-8E51-A433781739C9}" type="slidenum">
              <a:rPr lang="es-ES" smtClean="0"/>
              <a:pPr/>
              <a:t>‹#›</a:t>
            </a:fld>
            <a:endParaRPr lang="es-ES"/>
          </a:p>
        </p:txBody>
      </p:sp>
    </p:spTree>
    <p:extLst>
      <p:ext uri="{BB962C8B-B14F-4D97-AF65-F5344CB8AC3E}">
        <p14:creationId xmlns="" xmlns:p14="http://schemas.microsoft.com/office/powerpoint/2010/main" val="175833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7E9E75-AD9C-48EF-8E51-A433781739C9}"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7E9E75-AD9C-48EF-8E51-A433781739C9}" type="slidenum">
              <a:rPr lang="es-ES" smtClean="0"/>
              <a:pPr/>
              <a:t>40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Educacion</a:t>
            </a:r>
            <a:r>
              <a:rPr lang="en-US" dirty="0" smtClean="0"/>
              <a:t>, </a:t>
            </a:r>
            <a:r>
              <a:rPr lang="en-US" dirty="0" err="1" smtClean="0"/>
              <a:t>Medicina</a:t>
            </a:r>
            <a:r>
              <a:rPr lang="en-US" dirty="0" smtClean="0"/>
              <a:t>, </a:t>
            </a:r>
            <a:r>
              <a:rPr lang="en-US" dirty="0" err="1" smtClean="0"/>
              <a:t>Aeronautica</a:t>
            </a:r>
            <a:r>
              <a:rPr lang="en-US" dirty="0" smtClean="0"/>
              <a:t>, </a:t>
            </a:r>
            <a:r>
              <a:rPr lang="en-US" dirty="0" err="1" smtClean="0"/>
              <a:t>Entretenimiento</a:t>
            </a:r>
            <a:r>
              <a:rPr lang="en-US" dirty="0" smtClean="0"/>
              <a:t>.</a:t>
            </a:r>
            <a:endParaRPr lang="en-US" dirty="0"/>
          </a:p>
        </p:txBody>
      </p:sp>
      <p:sp>
        <p:nvSpPr>
          <p:cNvPr id="4" name="Slide Number Placeholder 3"/>
          <p:cNvSpPr>
            <a:spLocks noGrp="1"/>
          </p:cNvSpPr>
          <p:nvPr>
            <p:ph type="sldNum" sz="quarter" idx="10"/>
          </p:nvPr>
        </p:nvSpPr>
        <p:spPr/>
        <p:txBody>
          <a:bodyPr/>
          <a:lstStyle/>
          <a:p>
            <a:fld id="{3B7E9E75-AD9C-48EF-8E51-A433781739C9}" type="slidenum">
              <a:rPr lang="es-ES" smtClean="0"/>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Trabajo</a:t>
            </a:r>
            <a:r>
              <a:rPr lang="en-US" dirty="0" smtClean="0"/>
              <a:t> </a:t>
            </a:r>
            <a:r>
              <a:rPr lang="en-US" dirty="0" err="1" smtClean="0"/>
              <a:t>redundante</a:t>
            </a:r>
            <a:r>
              <a:rPr lang="en-US" dirty="0" smtClean="0"/>
              <a:t>. </a:t>
            </a:r>
          </a:p>
          <a:p>
            <a:endParaRPr lang="en-US" dirty="0" smtClean="0"/>
          </a:p>
          <a:p>
            <a:r>
              <a:rPr lang="en-US" dirty="0" err="1" smtClean="0"/>
              <a:t>Informacion</a:t>
            </a:r>
            <a:r>
              <a:rPr lang="en-US" baseline="0" dirty="0" smtClean="0"/>
              <a:t> de </a:t>
            </a:r>
            <a:r>
              <a:rPr lang="en-US" baseline="0" dirty="0" err="1" smtClean="0"/>
              <a:t>incidentes</a:t>
            </a:r>
            <a:r>
              <a:rPr lang="en-US" baseline="0" dirty="0" smtClean="0"/>
              <a:t> no </a:t>
            </a:r>
            <a:r>
              <a:rPr lang="en-US" baseline="0" dirty="0" err="1" smtClean="0"/>
              <a:t>es</a:t>
            </a:r>
            <a:r>
              <a:rPr lang="en-US" baseline="0" dirty="0" smtClean="0"/>
              <a:t> </a:t>
            </a:r>
            <a:r>
              <a:rPr lang="en-US" baseline="0" dirty="0" err="1" smtClean="0"/>
              <a:t>publicada</a:t>
            </a:r>
            <a:r>
              <a:rPr lang="en-US" baseline="0" dirty="0" smtClean="0"/>
              <a:t>, </a:t>
            </a:r>
            <a:r>
              <a:rPr lang="en-US" baseline="0" dirty="0" err="1" smtClean="0"/>
              <a:t>por</a:t>
            </a:r>
            <a:r>
              <a:rPr lang="en-US" baseline="0" dirty="0" smtClean="0"/>
              <a:t> lo </a:t>
            </a:r>
            <a:r>
              <a:rPr lang="en-US" baseline="0" dirty="0" err="1" smtClean="0"/>
              <a:t>tanto</a:t>
            </a:r>
            <a:r>
              <a:rPr lang="en-US" baseline="0" dirty="0" smtClean="0"/>
              <a:t> no hay </a:t>
            </a:r>
            <a:r>
              <a:rPr lang="en-US" baseline="0" dirty="0" err="1" smtClean="0"/>
              <a:t>estadisticas</a:t>
            </a:r>
            <a:r>
              <a:rPr lang="en-US" baseline="0" dirty="0" smtClean="0"/>
              <a:t>, y hay un </a:t>
            </a:r>
            <a:r>
              <a:rPr lang="en-US" baseline="0" dirty="0" err="1" smtClean="0"/>
              <a:t>falso</a:t>
            </a:r>
            <a:r>
              <a:rPr lang="en-US" baseline="0" dirty="0" smtClean="0"/>
              <a:t> </a:t>
            </a:r>
            <a:r>
              <a:rPr lang="en-US" baseline="0" dirty="0" err="1" smtClean="0"/>
              <a:t>sentido</a:t>
            </a:r>
            <a:r>
              <a:rPr lang="en-US" baseline="0" dirty="0" smtClean="0"/>
              <a:t> de </a:t>
            </a:r>
            <a:r>
              <a:rPr lang="en-US" baseline="0" dirty="0" err="1" smtClean="0"/>
              <a:t>seguridad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B7E9E75-AD9C-48EF-8E51-A433781739C9}" type="slidenum">
              <a:rPr lang="es-ES" smtClean="0"/>
              <a:pPr/>
              <a:t>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Politica</a:t>
            </a:r>
            <a:r>
              <a:rPr lang="en-US" baseline="0" dirty="0" smtClean="0"/>
              <a:t> de </a:t>
            </a:r>
            <a:r>
              <a:rPr lang="en-US" baseline="0" dirty="0" err="1" smtClean="0"/>
              <a:t>seguridad</a:t>
            </a:r>
            <a:r>
              <a:rPr lang="en-US" baseline="0" dirty="0" smtClean="0"/>
              <a:t>: Toda </a:t>
            </a:r>
            <a:r>
              <a:rPr lang="en-US" baseline="0" dirty="0" err="1" smtClean="0"/>
              <a:t>comunicacion</a:t>
            </a:r>
            <a:r>
              <a:rPr lang="en-US" baseline="0" dirty="0" smtClean="0"/>
              <a:t> </a:t>
            </a:r>
            <a:r>
              <a:rPr lang="en-US" baseline="0" dirty="0" err="1" smtClean="0"/>
              <a:t>tiene</a:t>
            </a:r>
            <a:r>
              <a:rPr lang="en-US" baseline="0" dirty="0" smtClean="0"/>
              <a:t> </a:t>
            </a:r>
            <a:r>
              <a:rPr lang="en-US" baseline="0" dirty="0" err="1" smtClean="0"/>
              <a:t>que</a:t>
            </a:r>
            <a:r>
              <a:rPr lang="en-US" baseline="0" dirty="0" smtClean="0"/>
              <a:t> ser </a:t>
            </a:r>
            <a:r>
              <a:rPr lang="en-US" baseline="0" dirty="0" err="1" smtClean="0"/>
              <a:t>encriptada</a:t>
            </a:r>
            <a:r>
              <a:rPr lang="en-US" baseline="0" dirty="0" smtClean="0"/>
              <a:t>. Browser </a:t>
            </a:r>
            <a:r>
              <a:rPr lang="en-US" baseline="0" dirty="0" err="1" smtClean="0"/>
              <a:t>puede</a:t>
            </a:r>
            <a:r>
              <a:rPr lang="en-US" baseline="0" dirty="0" smtClean="0"/>
              <a:t> </a:t>
            </a:r>
            <a:r>
              <a:rPr lang="en-US" baseline="0" dirty="0" err="1" smtClean="0"/>
              <a:t>bajar</a:t>
            </a:r>
            <a:r>
              <a:rPr lang="en-US" baseline="0" dirty="0" smtClean="0"/>
              <a:t> </a:t>
            </a:r>
            <a:r>
              <a:rPr lang="en-US" baseline="0" dirty="0" err="1" smtClean="0"/>
              <a:t>paginas</a:t>
            </a:r>
            <a:r>
              <a:rPr lang="en-US" baseline="0" dirty="0" smtClean="0"/>
              <a:t> </a:t>
            </a:r>
            <a:r>
              <a:rPr lang="en-US" baseline="0" dirty="0" err="1" smtClean="0"/>
              <a:t>pero</a:t>
            </a:r>
            <a:r>
              <a:rPr lang="en-US" baseline="0" dirty="0" smtClean="0"/>
              <a:t> no applets de java.</a:t>
            </a:r>
          </a:p>
          <a:p>
            <a:r>
              <a:rPr lang="en-US" baseline="0" dirty="0" err="1" smtClean="0"/>
              <a:t>Mecanismo</a:t>
            </a:r>
            <a:r>
              <a:rPr lang="en-US" baseline="0" dirty="0" smtClean="0"/>
              <a:t> se </a:t>
            </a:r>
            <a:r>
              <a:rPr lang="en-US" baseline="0" dirty="0" err="1" smtClean="0"/>
              <a:t>asegura</a:t>
            </a:r>
            <a:r>
              <a:rPr lang="en-US" baseline="0" dirty="0" smtClean="0"/>
              <a:t> de </a:t>
            </a:r>
            <a:r>
              <a:rPr lang="en-US" baseline="0" dirty="0" err="1" smtClean="0"/>
              <a:t>que</a:t>
            </a:r>
            <a:r>
              <a:rPr lang="en-US" baseline="0" dirty="0" smtClean="0"/>
              <a:t> se </a:t>
            </a:r>
            <a:r>
              <a:rPr lang="en-US" baseline="0" dirty="0" err="1" smtClean="0"/>
              <a:t>cumpla</a:t>
            </a:r>
            <a:r>
              <a:rPr lang="en-US" baseline="0" dirty="0" smtClean="0"/>
              <a:t> la </a:t>
            </a:r>
            <a:r>
              <a:rPr lang="en-US" baseline="0" dirty="0" err="1" smtClean="0"/>
              <a:t>politica</a:t>
            </a:r>
            <a:r>
              <a:rPr lang="en-US" baseline="0" dirty="0" smtClean="0"/>
              <a:t> de </a:t>
            </a:r>
            <a:r>
              <a:rPr lang="en-US" baseline="0" dirty="0" err="1" smtClean="0"/>
              <a:t>seguridad</a:t>
            </a:r>
            <a:r>
              <a:rPr lang="en-US" baseline="0" dirty="0" smtClean="0"/>
              <a:t>. Firewall, proxy.</a:t>
            </a:r>
            <a:endParaRPr lang="en-US" dirty="0"/>
          </a:p>
        </p:txBody>
      </p:sp>
      <p:sp>
        <p:nvSpPr>
          <p:cNvPr id="4" name="Slide Number Placeholder 3"/>
          <p:cNvSpPr>
            <a:spLocks noGrp="1"/>
          </p:cNvSpPr>
          <p:nvPr>
            <p:ph type="sldNum" sz="quarter" idx="10"/>
          </p:nvPr>
        </p:nvSpPr>
        <p:spPr/>
        <p:txBody>
          <a:bodyPr/>
          <a:lstStyle/>
          <a:p>
            <a:fld id="{3B7E9E75-AD9C-48EF-8E51-A433781739C9}" type="slidenum">
              <a:rPr lang="es-ES" smtClean="0"/>
              <a:pPr/>
              <a:t>8</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Autenticacion</a:t>
            </a:r>
            <a:r>
              <a:rPr lang="en-US" dirty="0" smtClean="0"/>
              <a:t>- </a:t>
            </a:r>
            <a:r>
              <a:rPr lang="en-US" dirty="0" err="1" smtClean="0"/>
              <a:t>Sistema</a:t>
            </a:r>
            <a:r>
              <a:rPr lang="en-US" dirty="0" smtClean="0"/>
              <a:t> de </a:t>
            </a:r>
            <a:r>
              <a:rPr lang="en-US" dirty="0" err="1" smtClean="0"/>
              <a:t>banco</a:t>
            </a:r>
            <a:r>
              <a:rPr lang="en-US" dirty="0" smtClean="0"/>
              <a:t> me </a:t>
            </a:r>
            <a:r>
              <a:rPr lang="en-US" dirty="0" err="1" smtClean="0"/>
              <a:t>permita</a:t>
            </a:r>
            <a:r>
              <a:rPr lang="en-US" dirty="0" smtClean="0"/>
              <a:t> </a:t>
            </a:r>
            <a:r>
              <a:rPr lang="en-US" dirty="0" err="1" smtClean="0"/>
              <a:t>entrar</a:t>
            </a:r>
            <a:r>
              <a:rPr lang="en-US" dirty="0" smtClean="0"/>
              <a:t> a la </a:t>
            </a:r>
            <a:r>
              <a:rPr lang="en-US" dirty="0" err="1" smtClean="0"/>
              <a:t>cuenta</a:t>
            </a:r>
            <a:r>
              <a:rPr lang="en-US" baseline="0" dirty="0" smtClean="0"/>
              <a:t> de </a:t>
            </a:r>
            <a:r>
              <a:rPr lang="en-US" baseline="0" dirty="0" err="1" smtClean="0"/>
              <a:t>alguien</a:t>
            </a:r>
            <a:r>
              <a:rPr lang="en-US" baseline="0" dirty="0" smtClean="0"/>
              <a:t> </a:t>
            </a:r>
            <a:r>
              <a:rPr lang="en-US" baseline="0" dirty="0" err="1" smtClean="0"/>
              <a:t>mas</a:t>
            </a:r>
            <a:r>
              <a:rPr lang="en-US" baseline="0" dirty="0" smtClean="0"/>
              <a:t>.</a:t>
            </a:r>
            <a:endParaRPr lang="en-US" dirty="0" smtClean="0"/>
          </a:p>
          <a:p>
            <a:r>
              <a:rPr lang="en-US" dirty="0" smtClean="0"/>
              <a:t>Integrity</a:t>
            </a:r>
            <a:r>
              <a:rPr lang="en-US" baseline="0" dirty="0" smtClean="0"/>
              <a:t> – </a:t>
            </a:r>
            <a:r>
              <a:rPr lang="en-US" baseline="0" dirty="0" err="1" smtClean="0"/>
              <a:t>sistema</a:t>
            </a:r>
            <a:r>
              <a:rPr lang="en-US" baseline="0" dirty="0" smtClean="0"/>
              <a:t> de </a:t>
            </a:r>
            <a:r>
              <a:rPr lang="en-US" baseline="0" dirty="0" err="1" smtClean="0"/>
              <a:t>banco</a:t>
            </a:r>
            <a:r>
              <a:rPr lang="en-US" baseline="0" dirty="0" smtClean="0"/>
              <a:t> me </a:t>
            </a:r>
            <a:r>
              <a:rPr lang="en-US" baseline="0" dirty="0" err="1" smtClean="0"/>
              <a:t>permita</a:t>
            </a:r>
            <a:r>
              <a:rPr lang="en-US" baseline="0" dirty="0" smtClean="0"/>
              <a:t> </a:t>
            </a:r>
            <a:r>
              <a:rPr lang="en-US" baseline="0" dirty="0" err="1" smtClean="0"/>
              <a:t>cambiar</a:t>
            </a:r>
            <a:r>
              <a:rPr lang="en-US" baseline="0" dirty="0" smtClean="0"/>
              <a:t> la </a:t>
            </a:r>
            <a:r>
              <a:rPr lang="en-US" baseline="0" dirty="0" err="1" smtClean="0"/>
              <a:t>cantidad</a:t>
            </a:r>
            <a:r>
              <a:rPr lang="en-US" baseline="0" dirty="0" smtClean="0"/>
              <a:t> de </a:t>
            </a:r>
            <a:r>
              <a:rPr lang="en-US" baseline="0" dirty="0" err="1" smtClean="0"/>
              <a:t>mis</a:t>
            </a:r>
            <a:r>
              <a:rPr lang="en-US" baseline="0" dirty="0" smtClean="0"/>
              <a:t> </a:t>
            </a:r>
            <a:r>
              <a:rPr lang="en-US" baseline="0" dirty="0" err="1" smtClean="0"/>
              <a:t>ahorros</a:t>
            </a:r>
            <a:r>
              <a:rPr lang="en-US" baseline="0" dirty="0" smtClean="0"/>
              <a:t>.</a:t>
            </a:r>
          </a:p>
          <a:p>
            <a:r>
              <a:rPr lang="en-US" dirty="0" smtClean="0"/>
              <a:t>Repudiation – Se</a:t>
            </a:r>
            <a:r>
              <a:rPr lang="en-US" baseline="0" dirty="0" smtClean="0"/>
              <a:t> ref</a:t>
            </a:r>
            <a:endParaRPr lang="en-US" dirty="0"/>
          </a:p>
        </p:txBody>
      </p:sp>
      <p:sp>
        <p:nvSpPr>
          <p:cNvPr id="4" name="Slide Number Placeholder 3"/>
          <p:cNvSpPr>
            <a:spLocks noGrp="1"/>
          </p:cNvSpPr>
          <p:nvPr>
            <p:ph type="sldNum" sz="quarter" idx="10"/>
          </p:nvPr>
        </p:nvSpPr>
        <p:spPr/>
        <p:txBody>
          <a:bodyPr/>
          <a:lstStyle/>
          <a:p>
            <a:fld id="{3B7E9E75-AD9C-48EF-8E51-A433781739C9}" type="slidenum">
              <a:rPr lang="es-ES" smtClean="0"/>
              <a:pPr/>
              <a:t>10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silver bullet by Fred Brooks in 1986</a:t>
            </a:r>
          </a:p>
          <a:p>
            <a:r>
              <a:rPr lang="en-US" dirty="0" err="1" smtClean="0"/>
              <a:t>Sistemas</a:t>
            </a:r>
            <a:r>
              <a:rPr lang="en-US" baseline="0" dirty="0" smtClean="0"/>
              <a:t> de </a:t>
            </a:r>
            <a:r>
              <a:rPr lang="en-US" baseline="0" dirty="0" err="1" smtClean="0"/>
              <a:t>legado</a:t>
            </a:r>
            <a:r>
              <a:rPr lang="en-US" baseline="0" dirty="0" smtClean="0"/>
              <a:t>, </a:t>
            </a:r>
            <a:r>
              <a:rPr lang="en-US" baseline="0" dirty="0" err="1" smtClean="0"/>
              <a:t>Arcaicos</a:t>
            </a:r>
            <a:r>
              <a:rPr lang="en-US" baseline="0" dirty="0" smtClean="0"/>
              <a:t> </a:t>
            </a:r>
            <a:r>
              <a:rPr lang="en-US" baseline="0" dirty="0" err="1" smtClean="0"/>
              <a:t>que</a:t>
            </a:r>
            <a:r>
              <a:rPr lang="en-US" baseline="0" dirty="0" smtClean="0"/>
              <a:t> no </a:t>
            </a:r>
            <a:r>
              <a:rPr lang="en-US" baseline="0" dirty="0" err="1" smtClean="0"/>
              <a:t>entendemos</a:t>
            </a:r>
            <a:r>
              <a:rPr lang="en-US" baseline="0" dirty="0" smtClean="0"/>
              <a:t>.</a:t>
            </a:r>
          </a:p>
          <a:p>
            <a:r>
              <a:rPr lang="en-US" baseline="0" dirty="0" err="1" smtClean="0"/>
              <a:t>Featuritis</a:t>
            </a:r>
            <a:r>
              <a:rPr lang="en-US" baseline="0" dirty="0" smtClean="0"/>
              <a:t>…El </a:t>
            </a:r>
            <a:r>
              <a:rPr lang="en-US" baseline="0" dirty="0" err="1" smtClean="0"/>
              <a:t>codigo</a:t>
            </a:r>
            <a:r>
              <a:rPr lang="en-US" baseline="0" dirty="0" smtClean="0"/>
              <a:t> </a:t>
            </a:r>
            <a:r>
              <a:rPr lang="en-US" baseline="0" dirty="0" err="1" smtClean="0"/>
              <a:t>mas</a:t>
            </a:r>
            <a:r>
              <a:rPr lang="en-US" baseline="0" dirty="0" smtClean="0"/>
              <a:t> </a:t>
            </a:r>
            <a:r>
              <a:rPr lang="en-US" baseline="0" dirty="0" err="1" smtClean="0"/>
              <a:t>seguro</a:t>
            </a:r>
            <a:r>
              <a:rPr lang="en-US" baseline="0" dirty="0" smtClean="0"/>
              <a:t> </a:t>
            </a:r>
            <a:r>
              <a:rPr lang="en-US" baseline="0" dirty="0" err="1" smtClean="0"/>
              <a:t>es</a:t>
            </a:r>
            <a:r>
              <a:rPr lang="en-US" baseline="0" dirty="0" smtClean="0"/>
              <a:t> el </a:t>
            </a:r>
            <a:r>
              <a:rPr lang="en-US" baseline="0" dirty="0" err="1" smtClean="0"/>
              <a:t>que</a:t>
            </a:r>
            <a:r>
              <a:rPr lang="en-US" baseline="0" dirty="0" smtClean="0"/>
              <a:t> no se </a:t>
            </a:r>
            <a:r>
              <a:rPr lang="en-US" baseline="0" dirty="0" err="1" smtClean="0"/>
              <a:t>escribe</a:t>
            </a:r>
            <a:endParaRPr lang="en-US" dirty="0"/>
          </a:p>
        </p:txBody>
      </p:sp>
      <p:sp>
        <p:nvSpPr>
          <p:cNvPr id="4" name="Slide Number Placeholder 3"/>
          <p:cNvSpPr>
            <a:spLocks noGrp="1"/>
          </p:cNvSpPr>
          <p:nvPr>
            <p:ph type="sldNum" sz="quarter" idx="10"/>
          </p:nvPr>
        </p:nvSpPr>
        <p:spPr/>
        <p:txBody>
          <a:bodyPr/>
          <a:lstStyle/>
          <a:p>
            <a:fld id="{3B7E9E75-AD9C-48EF-8E51-A433781739C9}" type="slidenum">
              <a:rPr lang="es-ES" smtClean="0"/>
              <a:pPr/>
              <a:t>11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Distribucion</a:t>
            </a:r>
            <a:r>
              <a:rPr lang="en-US" baseline="0" dirty="0" smtClean="0"/>
              <a:t> </a:t>
            </a:r>
            <a:r>
              <a:rPr lang="en-US" baseline="0" dirty="0" smtClean="0"/>
              <a:t>(</a:t>
            </a:r>
            <a:r>
              <a:rPr lang="en-US" baseline="0" dirty="0" err="1" smtClean="0"/>
              <a:t>instalacion</a:t>
            </a:r>
            <a:r>
              <a:rPr lang="en-US" baseline="0" dirty="0" smtClean="0"/>
              <a:t> y </a:t>
            </a:r>
            <a:r>
              <a:rPr lang="en-US" baseline="0" dirty="0" err="1" smtClean="0"/>
              <a:t>configuracion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B7E9E75-AD9C-48EF-8E51-A433781739C9}" type="slidenum">
              <a:rPr lang="es-ES" smtClean="0"/>
              <a:pPr/>
              <a:t>21</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Extensible:</a:t>
            </a:r>
            <a:r>
              <a:rPr lang="en-US" baseline="0" dirty="0" smtClean="0"/>
              <a:t> </a:t>
            </a:r>
            <a:r>
              <a:rPr lang="en-US" baseline="0" dirty="0" err="1" smtClean="0"/>
              <a:t>actualizaciones</a:t>
            </a:r>
            <a:r>
              <a:rPr lang="en-US" baseline="0" dirty="0" smtClean="0"/>
              <a:t>, </a:t>
            </a:r>
            <a:r>
              <a:rPr lang="en-US" baseline="0" dirty="0" err="1" smtClean="0"/>
              <a:t>arreglando</a:t>
            </a:r>
            <a:r>
              <a:rPr lang="en-US" baseline="0" dirty="0" smtClean="0"/>
              <a:t> </a:t>
            </a:r>
            <a:r>
              <a:rPr lang="en-US" baseline="0" dirty="0" err="1" smtClean="0"/>
              <a:t>errores</a:t>
            </a:r>
            <a:r>
              <a:rPr lang="en-US" baseline="0" dirty="0" smtClean="0"/>
              <a:t> y </a:t>
            </a:r>
            <a:r>
              <a:rPr lang="en-US" baseline="0" dirty="0" err="1" smtClean="0"/>
              <a:t>metiendo</a:t>
            </a:r>
            <a:r>
              <a:rPr lang="en-US" baseline="0" dirty="0" smtClean="0"/>
              <a:t> </a:t>
            </a:r>
            <a:r>
              <a:rPr lang="en-US" baseline="0" dirty="0" err="1" smtClean="0"/>
              <a:t>funcionalidad</a:t>
            </a:r>
            <a:r>
              <a:rPr lang="en-US" baseline="0" dirty="0" smtClean="0"/>
              <a:t>… con </a:t>
            </a:r>
            <a:r>
              <a:rPr lang="en-US" baseline="0" dirty="0" err="1" smtClean="0"/>
              <a:t>nuevos</a:t>
            </a:r>
            <a:r>
              <a:rPr lang="en-US" baseline="0" dirty="0" smtClean="0"/>
              <a:t> </a:t>
            </a:r>
            <a:r>
              <a:rPr lang="en-US" baseline="0" dirty="0" err="1" smtClean="0"/>
              <a:t>errores</a:t>
            </a:r>
            <a:endParaRPr lang="en-US" dirty="0"/>
          </a:p>
        </p:txBody>
      </p:sp>
      <p:sp>
        <p:nvSpPr>
          <p:cNvPr id="4" name="Slide Number Placeholder 3"/>
          <p:cNvSpPr>
            <a:spLocks noGrp="1"/>
          </p:cNvSpPr>
          <p:nvPr>
            <p:ph type="sldNum" sz="quarter" idx="10"/>
          </p:nvPr>
        </p:nvSpPr>
        <p:spPr/>
        <p:txBody>
          <a:bodyPr/>
          <a:lstStyle/>
          <a:p>
            <a:fld id="{3B7E9E75-AD9C-48EF-8E51-A433781739C9}" type="slidenum">
              <a:rPr lang="es-ES" smtClean="0"/>
              <a:pPr/>
              <a:t>22</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attack occurs when web pages such as Forums, Email, Web-Stores or other trusted by the user, dynamically generate contents without proper sanitation or input validation. This allows attackers to embed malicious code into the page (could be JavaScript, VBScript, ActiveX, HTML or similar) and then execute the script on the </a:t>
            </a:r>
            <a:r>
              <a:rPr lang="es-ES" dirty="0" err="1" smtClean="0"/>
              <a:t>client</a:t>
            </a:r>
            <a:r>
              <a:rPr lang="es-ES" dirty="0" smtClean="0"/>
              <a:t> </a:t>
            </a:r>
            <a:r>
              <a:rPr lang="es-ES" dirty="0" err="1" smtClean="0"/>
              <a:t>side</a:t>
            </a:r>
            <a:r>
              <a:rPr lang="es-ES" dirty="0" smtClean="0"/>
              <a:t>.</a:t>
            </a:r>
          </a:p>
          <a:p>
            <a:endParaRPr lang="es-ES" dirty="0"/>
          </a:p>
        </p:txBody>
      </p:sp>
      <p:sp>
        <p:nvSpPr>
          <p:cNvPr id="4" name="3 Marcador de número de diapositiva"/>
          <p:cNvSpPr>
            <a:spLocks noGrp="1"/>
          </p:cNvSpPr>
          <p:nvPr>
            <p:ph type="sldNum" sz="quarter" idx="10"/>
          </p:nvPr>
        </p:nvSpPr>
        <p:spPr/>
        <p:txBody>
          <a:bodyPr/>
          <a:lstStyle/>
          <a:p>
            <a:fld id="{3B7E9E75-AD9C-48EF-8E51-A433781739C9}" type="slidenum">
              <a:rPr lang="es-ES" smtClean="0"/>
              <a:pPr/>
              <a:t>28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F3AEC59-52A1-45D1-AAC1-83C147AEC708}" type="datetime1">
              <a:rPr lang="es-ES" smtClean="0"/>
              <a:pPr/>
              <a:t>23/06/2011</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68C87640-186E-4005-BF4E-519F58D740C4}"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FD0FD78-1A30-4233-9C3F-4FB2B381281B}" type="datetime1">
              <a:rPr lang="es-ES" smtClean="0"/>
              <a:pPr/>
              <a:t>23/06/2011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C87640-186E-4005-BF4E-519F58D740C4}"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4CB47E1-A671-4D77-8722-EBAA7C79170B}" type="datetime1">
              <a:rPr lang="es-ES" smtClean="0"/>
              <a:pPr/>
              <a:t>23/06/2011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C87640-186E-4005-BF4E-519F58D740C4}"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D066B01-B19B-459A-AF30-CB4A279B9C24}" type="datetime1">
              <a:rPr lang="es-ES" smtClean="0"/>
              <a:pPr/>
              <a:t>23/06/2011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C87640-186E-4005-BF4E-519F58D740C4}"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C1F162A-4213-4A15-BC6C-DA00DB209ADB}" type="datetime1">
              <a:rPr lang="es-ES" smtClean="0"/>
              <a:pPr/>
              <a:t>23/06/2011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C87640-186E-4005-BF4E-519F58D740C4}" type="slidenum">
              <a:rPr lang="es-ES" smtClean="0"/>
              <a:pPr/>
              <a:t>‹#›</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033C997-17E2-41C6-A77F-7BF426C66EAA}" type="datetime1">
              <a:rPr lang="es-ES" smtClean="0"/>
              <a:pPr/>
              <a:t>23/06/2011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C87640-186E-4005-BF4E-519F58D740C4}"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250639C-254D-4C89-9C64-BED6D0546F23}" type="datetime1">
              <a:rPr lang="es-ES" smtClean="0"/>
              <a:pPr/>
              <a:t>23/06/2011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8C87640-186E-4005-BF4E-519F58D740C4}"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A1BD017-B00B-46B8-8A4E-6E3622843F9A}" type="datetime1">
              <a:rPr lang="es-ES" smtClean="0"/>
              <a:pPr/>
              <a:t>23/06/2011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8C87640-186E-4005-BF4E-519F58D740C4}"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0D56BA-7475-497E-A99A-848C52203A2B}" type="datetime1">
              <a:rPr lang="es-ES" smtClean="0"/>
              <a:pPr/>
              <a:t>23/06/2011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D0B9218-54EB-48A1-A0B4-734AF2F1133C}" type="datetime1">
              <a:rPr lang="es-ES" smtClean="0"/>
              <a:pPr/>
              <a:t>23/06/2011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C87640-186E-4005-BF4E-519F58D740C4}"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0245EA58-36DA-4FBE-ACF0-4F5C5C15E061}" type="datetime1">
              <a:rPr lang="es-ES" smtClean="0"/>
              <a:pPr/>
              <a:t>23/06/2011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68C87640-186E-4005-BF4E-519F58D740C4}" type="slidenum">
              <a:rPr lang="es-ES" smtClean="0"/>
              <a:pPr/>
              <a:t>‹#›</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9F18C5E-2FF3-45EF-B749-BC8981B0B936}" type="datetime1">
              <a:rPr lang="es-ES" smtClean="0"/>
              <a:pPr/>
              <a:t>23/06/2011</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C87640-186E-4005-BF4E-519F58D740C4}" type="slidenum">
              <a:rPr lang="es-ES" smtClean="0"/>
              <a:pPr/>
              <a:t>‹#›</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QuickStyle" Target="../diagrams/quickStyle5.xml"/><Relationship Id="rId18" Type="http://schemas.microsoft.com/office/2007/relationships/diagramDrawing" Target="../diagrams/drawing4.xml"/><Relationship Id="rId3" Type="http://schemas.openxmlformats.org/officeDocument/2006/relationships/diagramData" Target="../diagrams/data3.xml"/><Relationship Id="rId7" Type="http://schemas.openxmlformats.org/officeDocument/2006/relationships/diagramData" Target="../diagrams/data4.xml"/><Relationship Id="rId12" Type="http://schemas.openxmlformats.org/officeDocument/2006/relationships/diagramLayout" Target="../diagrams/layout5.xml"/><Relationship Id="rId17" Type="http://schemas.microsoft.com/office/2007/relationships/diagramDrawing" Target="../diagrams/drawing3.xml"/><Relationship Id="rId2" Type="http://schemas.openxmlformats.org/officeDocument/2006/relationships/notesSlide" Target="../notesSlides/notesSlide5.xml"/><Relationship Id="rId16" Type="http://schemas.microsoft.com/office/2007/relationships/diagramDrawing" Target="../diagrams/drawing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Data" Target="../diagrams/data5.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 Id="rId14" Type="http://schemas.openxmlformats.org/officeDocument/2006/relationships/diagramColors" Target="../diagrams/colors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Data" Target="../diagrams/data9.xml"/><Relationship Id="rId7"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1643050"/>
            <a:ext cx="7851648" cy="1828800"/>
          </a:xfrm>
        </p:spPr>
        <p:txBody>
          <a:bodyPr>
            <a:normAutofit fontScale="90000"/>
          </a:bodyPr>
          <a:lstStyle/>
          <a:p>
            <a:pPr algn="ctr"/>
            <a:r>
              <a:rPr lang="en-US" sz="6000" dirty="0" smtClean="0"/>
              <a:t> Enhancing Software</a:t>
            </a:r>
            <a:r>
              <a:rPr lang="en-US" sz="5400" dirty="0" smtClean="0"/>
              <a:t> Security. </a:t>
            </a:r>
            <a:br>
              <a:rPr lang="en-US" sz="5400" dirty="0" smtClean="0"/>
            </a:br>
            <a:r>
              <a:rPr lang="en-US" sz="4900" dirty="0" smtClean="0"/>
              <a:t>Integrating the best practices to  the System Lifecycle.</a:t>
            </a:r>
            <a:endParaRPr lang="es-ES" dirty="0"/>
          </a:p>
        </p:txBody>
      </p:sp>
      <p:sp>
        <p:nvSpPr>
          <p:cNvPr id="3" name="2 Subtítulo"/>
          <p:cNvSpPr>
            <a:spLocks noGrp="1"/>
          </p:cNvSpPr>
          <p:nvPr>
            <p:ph type="subTitle" idx="1"/>
          </p:nvPr>
        </p:nvSpPr>
        <p:spPr>
          <a:xfrm>
            <a:off x="428596" y="3571876"/>
            <a:ext cx="7926134" cy="1609724"/>
          </a:xfrm>
        </p:spPr>
        <p:txBody>
          <a:bodyPr/>
          <a:lstStyle/>
          <a:p>
            <a:r>
              <a:rPr lang="en-US" dirty="0" smtClean="0"/>
              <a:t>Armando de </a:t>
            </a:r>
            <a:r>
              <a:rPr lang="es-ES" dirty="0" smtClean="0"/>
              <a:t>Anda González</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1</a:t>
            </a:fld>
            <a:endParaRPr lang="es-ES" dirty="0"/>
          </a:p>
        </p:txBody>
      </p:sp>
      <p:grpSp>
        <p:nvGrpSpPr>
          <p:cNvPr id="8" name="Group 7"/>
          <p:cNvGrpSpPr/>
          <p:nvPr/>
        </p:nvGrpSpPr>
        <p:grpSpPr>
          <a:xfrm>
            <a:off x="1066800" y="4953000"/>
            <a:ext cx="6934200" cy="1249442"/>
            <a:chOff x="914400" y="4953000"/>
            <a:chExt cx="6934200" cy="1249442"/>
          </a:xfrm>
        </p:grpSpPr>
        <p:pic>
          <p:nvPicPr>
            <p:cNvPr id="69636" name="Picture 4" descr="http://www.iaop.org/UserFiles/images/Dextra%20Technologies.jpg"/>
            <p:cNvPicPr>
              <a:picLocks noChangeAspect="1" noChangeArrowheads="1"/>
            </p:cNvPicPr>
            <p:nvPr/>
          </p:nvPicPr>
          <p:blipFill>
            <a:blip r:embed="rId3" cstate="print"/>
            <a:srcRect/>
            <a:stretch>
              <a:fillRect/>
            </a:stretch>
          </p:blipFill>
          <p:spPr bwMode="auto">
            <a:xfrm>
              <a:off x="914400" y="4953000"/>
              <a:ext cx="3429000" cy="1249442"/>
            </a:xfrm>
            <a:prstGeom prst="rect">
              <a:avLst/>
            </a:prstGeom>
            <a:noFill/>
          </p:spPr>
        </p:pic>
        <p:pic>
          <p:nvPicPr>
            <p:cNvPr id="69638" name="Picture 6" descr="http://grafeno.com/wp-content/uploads/2011/03/TexasInstruments.png"/>
            <p:cNvPicPr>
              <a:picLocks noChangeAspect="1" noChangeArrowheads="1"/>
            </p:cNvPicPr>
            <p:nvPr/>
          </p:nvPicPr>
          <p:blipFill>
            <a:blip r:embed="rId4"/>
            <a:srcRect/>
            <a:stretch>
              <a:fillRect/>
            </a:stretch>
          </p:blipFill>
          <p:spPr bwMode="auto">
            <a:xfrm>
              <a:off x="4482221" y="4953000"/>
              <a:ext cx="3366379" cy="1244293"/>
            </a:xfrm>
            <a:prstGeom prst="rect">
              <a:avLst/>
            </a:prstGeom>
            <a:solidFill>
              <a:schemeClr val="tx1"/>
            </a:solid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500042"/>
            <a:ext cx="8229600" cy="1143000"/>
          </a:xfrm>
        </p:spPr>
        <p:txBody>
          <a:bodyPr>
            <a:normAutofit/>
          </a:bodyPr>
          <a:lstStyle/>
          <a:p>
            <a:r>
              <a:rPr lang="es-ES" dirty="0" smtClean="0"/>
              <a:t>Security </a:t>
            </a:r>
            <a:r>
              <a:rPr lang="en-US" dirty="0" smtClean="0"/>
              <a:t>Services VS  STRIDE</a:t>
            </a:r>
            <a:endParaRPr lang="en-U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10</a:t>
            </a:fld>
            <a:endParaRPr lang="es-ES"/>
          </a:p>
        </p:txBody>
      </p:sp>
      <p:graphicFrame>
        <p:nvGraphicFramePr>
          <p:cNvPr id="7" name="5 Marcador de contenido"/>
          <p:cNvGraphicFramePr>
            <a:graphicFrameLocks/>
          </p:cNvGraphicFramePr>
          <p:nvPr/>
        </p:nvGraphicFramePr>
        <p:xfrm>
          <a:off x="5143504" y="1071546"/>
          <a:ext cx="4500594"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9" name="48 Marcador de contenido"/>
          <p:cNvGraphicFramePr>
            <a:graphicFrameLocks noGrp="1"/>
          </p:cNvGraphicFramePr>
          <p:nvPr>
            <p:ph idx="1"/>
          </p:nvPr>
        </p:nvGraphicFramePr>
        <p:xfrm>
          <a:off x="285720" y="1785926"/>
          <a:ext cx="3500462" cy="4389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8" name="47 Diagrama"/>
          <p:cNvGraphicFramePr/>
          <p:nvPr/>
        </p:nvGraphicFramePr>
        <p:xfrm>
          <a:off x="4572000" y="1785926"/>
          <a:ext cx="4429156" cy="43891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0" name="49 Flecha izquierda y derecha"/>
          <p:cNvSpPr/>
          <p:nvPr/>
        </p:nvSpPr>
        <p:spPr>
          <a:xfrm>
            <a:off x="3857620" y="2000240"/>
            <a:ext cx="642942" cy="3571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50 Flecha izquierda y derecha"/>
          <p:cNvSpPr/>
          <p:nvPr/>
        </p:nvSpPr>
        <p:spPr>
          <a:xfrm>
            <a:off x="3857620" y="2714620"/>
            <a:ext cx="642942" cy="3571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51 Flecha izquierda y derecha"/>
          <p:cNvSpPr/>
          <p:nvPr/>
        </p:nvSpPr>
        <p:spPr>
          <a:xfrm>
            <a:off x="3857620" y="3429000"/>
            <a:ext cx="642942" cy="3571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52 Flecha izquierda y derecha"/>
          <p:cNvSpPr/>
          <p:nvPr/>
        </p:nvSpPr>
        <p:spPr>
          <a:xfrm>
            <a:off x="3857620" y="4143380"/>
            <a:ext cx="642942" cy="3571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53 Flecha izquierda y derecha"/>
          <p:cNvSpPr/>
          <p:nvPr/>
        </p:nvSpPr>
        <p:spPr>
          <a:xfrm>
            <a:off x="3857620" y="4929198"/>
            <a:ext cx="642942" cy="3571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Flecha izquierda y derecha"/>
          <p:cNvSpPr/>
          <p:nvPr/>
        </p:nvSpPr>
        <p:spPr>
          <a:xfrm>
            <a:off x="3857620" y="5572140"/>
            <a:ext cx="642942" cy="3571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Why</a:t>
            </a:r>
            <a:r>
              <a:rPr lang="es-ES" dirty="0" smtClean="0"/>
              <a:t> </a:t>
            </a:r>
            <a:r>
              <a:rPr lang="es-ES" dirty="0" err="1" smtClean="0"/>
              <a:t>is</a:t>
            </a:r>
            <a:r>
              <a:rPr lang="es-ES" dirty="0" smtClean="0"/>
              <a:t> software vulnerable?</a:t>
            </a:r>
            <a:endParaRPr lang="es-ES" dirty="0"/>
          </a:p>
        </p:txBody>
      </p:sp>
      <p:sp>
        <p:nvSpPr>
          <p:cNvPr id="3" name="2 Marcador de contenido"/>
          <p:cNvSpPr>
            <a:spLocks noGrp="1"/>
          </p:cNvSpPr>
          <p:nvPr>
            <p:ph idx="1"/>
          </p:nvPr>
        </p:nvSpPr>
        <p:spPr/>
        <p:txBody>
          <a:bodyPr>
            <a:normAutofit/>
          </a:bodyPr>
          <a:lstStyle/>
          <a:p>
            <a:r>
              <a:rPr lang="en-US" sz="2000" dirty="0" smtClean="0"/>
              <a:t>Security is not a switch that one turns on an everything is fixed.</a:t>
            </a:r>
          </a:p>
          <a:p>
            <a:r>
              <a:rPr lang="en-US" sz="2000" dirty="0" smtClean="0"/>
              <a:t>No Silver Bullet.</a:t>
            </a:r>
          </a:p>
          <a:p>
            <a:r>
              <a:rPr lang="en-US" sz="2000" dirty="0" smtClean="0"/>
              <a:t>“Can’t afford it or Don’t need it” mentality . </a:t>
            </a:r>
          </a:p>
          <a:p>
            <a:r>
              <a:rPr lang="en-US" sz="2000" dirty="0" smtClean="0"/>
              <a:t>Pressure to compete in the market (Ship it Tuesday and get it right in the next version!!)</a:t>
            </a:r>
          </a:p>
          <a:p>
            <a:r>
              <a:rPr lang="en-US" sz="2000" dirty="0" smtClean="0"/>
              <a:t>Ignorance of insecurity. “Ignorance is Bliss” - Thomas Gray.</a:t>
            </a:r>
          </a:p>
          <a:p>
            <a:r>
              <a:rPr lang="en-US" sz="2000" dirty="0" smtClean="0"/>
              <a:t>The use of obscure legacy systems.</a:t>
            </a:r>
          </a:p>
          <a:p>
            <a:r>
              <a:rPr lang="en-US" sz="2000" dirty="0" smtClean="0"/>
              <a:t>Incorrect testing.  (Controlled Environment VS Real World, If you have a Hammer all you see is Nails)</a:t>
            </a:r>
          </a:p>
          <a:p>
            <a:r>
              <a:rPr lang="en-US" sz="2000" dirty="0" smtClean="0"/>
              <a:t>Featuritis!!. KISS (Keep it small and simple, or Keep it simple stupid!!). </a:t>
            </a:r>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11</a:t>
            </a:fld>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1143000"/>
          </a:xfrm>
        </p:spPr>
        <p:txBody>
          <a:bodyPr>
            <a:noAutofit/>
          </a:bodyPr>
          <a:lstStyle/>
          <a:p>
            <a:r>
              <a:rPr lang="en-US" sz="3600" dirty="0" smtClean="0"/>
              <a:t>What software is vulnerable? Not Mine!!</a:t>
            </a:r>
            <a:endParaRPr lang="en-US" sz="3600" dirty="0"/>
          </a:p>
        </p:txBody>
      </p:sp>
      <p:sp>
        <p:nvSpPr>
          <p:cNvPr id="3" name="2 Marcador de contenido"/>
          <p:cNvSpPr>
            <a:spLocks noGrp="1"/>
          </p:cNvSpPr>
          <p:nvPr>
            <p:ph idx="1"/>
          </p:nvPr>
        </p:nvSpPr>
        <p:spPr>
          <a:xfrm>
            <a:off x="357158" y="1428736"/>
            <a:ext cx="8229600" cy="4389120"/>
          </a:xfrm>
        </p:spPr>
        <p:txBody>
          <a:bodyPr>
            <a:normAutofit/>
          </a:bodyPr>
          <a:lstStyle/>
          <a:p>
            <a:r>
              <a:rPr lang="en-US" sz="2000" dirty="0" smtClean="0"/>
              <a:t>Web Applications</a:t>
            </a:r>
          </a:p>
          <a:p>
            <a:r>
              <a:rPr lang="en-US" sz="2000" dirty="0" smtClean="0"/>
              <a:t>Operating systems</a:t>
            </a:r>
            <a:endParaRPr lang="es-ES" sz="2000" dirty="0" smtClean="0"/>
          </a:p>
          <a:p>
            <a:r>
              <a:rPr lang="en-US" sz="2000" dirty="0" smtClean="0"/>
              <a:t>Legacy systems.</a:t>
            </a:r>
          </a:p>
          <a:p>
            <a:r>
              <a:rPr lang="en-US" sz="2000" dirty="0" smtClean="0"/>
              <a:t>COTS (commercial of the shelf).</a:t>
            </a:r>
          </a:p>
          <a:p>
            <a:r>
              <a:rPr lang="en-US" sz="2000" dirty="0" smtClean="0"/>
              <a:t>Open and Closed Source.</a:t>
            </a:r>
          </a:p>
          <a:p>
            <a:r>
              <a:rPr lang="en-US" sz="2000" dirty="0" smtClean="0"/>
              <a:t>PDA, Hand held, Cell phones.</a:t>
            </a:r>
          </a:p>
          <a:p>
            <a:r>
              <a:rPr lang="en-US" sz="2000" dirty="0" smtClean="0"/>
              <a:t>Network Devices.</a:t>
            </a:r>
          </a:p>
          <a:p>
            <a:r>
              <a:rPr lang="en-US" sz="2000" dirty="0" smtClean="0"/>
              <a:t>Game Consoles.</a:t>
            </a:r>
            <a:endParaRPr lang="es-ES" sz="2000" dirty="0" smtClean="0"/>
          </a:p>
          <a:p>
            <a:r>
              <a:rPr lang="en-US" sz="2000" dirty="0" smtClean="0"/>
              <a:t>Medical applications</a:t>
            </a:r>
          </a:p>
          <a:p>
            <a:r>
              <a:rPr lang="en-US" sz="2000" dirty="0" smtClean="0"/>
              <a:t>In house development, military and bank applications, cars, appliances... in a </a:t>
            </a:r>
            <a:r>
              <a:rPr lang="es-ES" sz="2000" dirty="0" err="1" smtClean="0"/>
              <a:t>near</a:t>
            </a:r>
            <a:r>
              <a:rPr lang="es-ES" sz="2000" dirty="0" smtClean="0"/>
              <a:t> </a:t>
            </a:r>
            <a:r>
              <a:rPr lang="es-ES" sz="2000" dirty="0" err="1" smtClean="0"/>
              <a:t>future</a:t>
            </a:r>
            <a:r>
              <a:rPr lang="es-ES" sz="2000" dirty="0" smtClean="0"/>
              <a:t> </a:t>
            </a:r>
            <a:r>
              <a:rPr lang="es-ES" sz="2000" dirty="0" err="1" smtClean="0"/>
              <a:t>many</a:t>
            </a:r>
            <a:r>
              <a:rPr lang="es-ES" sz="2000" dirty="0" smtClean="0"/>
              <a:t> more...</a:t>
            </a:r>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12</a:t>
            </a:fld>
            <a:endParaRPr lang="es-ES"/>
          </a:p>
        </p:txBody>
      </p:sp>
      <p:sp>
        <p:nvSpPr>
          <p:cNvPr id="5" name="4 Rectángulo"/>
          <p:cNvSpPr/>
          <p:nvPr/>
        </p:nvSpPr>
        <p:spPr>
          <a:xfrm>
            <a:off x="928662" y="6000768"/>
            <a:ext cx="7572428" cy="646331"/>
          </a:xfrm>
          <a:prstGeom prst="rect">
            <a:avLst/>
          </a:prstGeom>
        </p:spPr>
        <p:txBody>
          <a:bodyPr wrap="square">
            <a:spAutoFit/>
          </a:bodyPr>
          <a:lstStyle/>
          <a:p>
            <a:r>
              <a:rPr lang="en-US" i="1" dirty="0" smtClean="0"/>
              <a:t>“Any program no matter how small can harbor security holes” </a:t>
            </a:r>
          </a:p>
          <a:p>
            <a:r>
              <a:rPr lang="en-US" dirty="0" smtClean="0"/>
              <a:t>- Cheswick and Bellovin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t> Is all code ours? </a:t>
            </a:r>
            <a:endParaRPr lang="es-ES" dirty="0"/>
          </a:p>
        </p:txBody>
      </p:sp>
      <p:pic>
        <p:nvPicPr>
          <p:cNvPr id="2050" name="Picture 2" descr="G:\tv16\eps1\underSW.eps"/>
          <p:cNvPicPr>
            <a:picLocks noChangeAspect="1" noChangeArrowheads="1"/>
          </p:cNvPicPr>
          <p:nvPr/>
        </p:nvPicPr>
        <p:blipFill>
          <a:blip r:embed="rId2">
            <a:duotone>
              <a:prstClr val="black"/>
              <a:schemeClr val="accent5">
                <a:tint val="45000"/>
                <a:satMod val="400000"/>
              </a:schemeClr>
            </a:duotone>
          </a:blip>
          <a:srcRect/>
          <a:stretch>
            <a:fillRect/>
          </a:stretch>
        </p:blipFill>
        <p:spPr bwMode="auto">
          <a:xfrm>
            <a:off x="3571868" y="1857364"/>
            <a:ext cx="4826000" cy="4635500"/>
          </a:xfrm>
          <a:prstGeom prst="rect">
            <a:avLst/>
          </a:prstGeom>
          <a:noFill/>
        </p:spPr>
      </p:pic>
      <p:sp>
        <p:nvSpPr>
          <p:cNvPr id="5" name="4 Marcador de número de diapositiva"/>
          <p:cNvSpPr>
            <a:spLocks noGrp="1"/>
          </p:cNvSpPr>
          <p:nvPr>
            <p:ph type="sldNum" sz="quarter" idx="12"/>
          </p:nvPr>
        </p:nvSpPr>
        <p:spPr/>
        <p:txBody>
          <a:bodyPr/>
          <a:lstStyle/>
          <a:p>
            <a:fld id="{68C87640-186E-4005-BF4E-519F58D740C4}" type="slidenum">
              <a:rPr lang="es-ES" smtClean="0"/>
              <a:pPr/>
              <a:t>13</a:t>
            </a:fld>
            <a:endParaRPr lang="es-ES"/>
          </a:p>
        </p:txBody>
      </p:sp>
      <p:sp>
        <p:nvSpPr>
          <p:cNvPr id="6" name="5 Rectángulo"/>
          <p:cNvSpPr/>
          <p:nvPr/>
        </p:nvSpPr>
        <p:spPr>
          <a:xfrm>
            <a:off x="500034" y="2500306"/>
            <a:ext cx="3286148" cy="3046988"/>
          </a:xfrm>
          <a:prstGeom prst="rect">
            <a:avLst/>
          </a:prstGeom>
        </p:spPr>
        <p:txBody>
          <a:bodyPr wrap="square">
            <a:spAutoFit/>
          </a:bodyPr>
          <a:lstStyle/>
          <a:p>
            <a:r>
              <a:rPr lang="en-US" sz="2400" dirty="0" smtClean="0"/>
              <a:t>How can we be sure that libraries, platforms, operating systems, frameworks, compilers, components, protocols, algorithms, etc… are secure?</a:t>
            </a:r>
            <a:endParaRPr lang="es-E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088"/>
            <a:ext cx="8929718" cy="1143000"/>
          </a:xfrm>
        </p:spPr>
        <p:txBody>
          <a:bodyPr>
            <a:noAutofit/>
          </a:bodyPr>
          <a:lstStyle/>
          <a:p>
            <a:pPr algn="ctr"/>
            <a:r>
              <a:rPr lang="en-US" sz="3600" dirty="0" smtClean="0"/>
              <a:t>Proposed Questionnaire for Software Security Enhancement in the Software Life-Cycle</a:t>
            </a:r>
            <a:endParaRPr lang="es-ES" sz="3600" dirty="0"/>
          </a:p>
        </p:txBody>
      </p:sp>
      <p:graphicFrame>
        <p:nvGraphicFramePr>
          <p:cNvPr id="5" name="4 Marcador de contenido"/>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68C87640-186E-4005-BF4E-519F58D740C4}" type="slidenum">
              <a:rPr lang="es-ES" smtClean="0"/>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088"/>
            <a:ext cx="8929718" cy="1143000"/>
          </a:xfrm>
        </p:spPr>
        <p:txBody>
          <a:bodyPr>
            <a:noAutofit/>
          </a:bodyPr>
          <a:lstStyle/>
          <a:p>
            <a:pPr algn="ctr"/>
            <a:r>
              <a:rPr lang="en-US" sz="3600" dirty="0" smtClean="0"/>
              <a:t>Proposed Questionnaire for Software Security Enhancement in the Software Life-Cycle</a:t>
            </a:r>
            <a:endParaRPr lang="es-ES" sz="3600" dirty="0"/>
          </a:p>
        </p:txBody>
      </p:sp>
      <p:graphicFrame>
        <p:nvGraphicFramePr>
          <p:cNvPr id="5" name="4 Marcador de contenido"/>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68C87640-186E-4005-BF4E-519F58D740C4}" type="slidenum">
              <a:rPr lang="es-ES" smtClean="0"/>
              <a:pPr/>
              <a:t>15</a:t>
            </a:fld>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1. What is needed?</a:t>
            </a:r>
            <a:endParaRPr lang="es-ES" dirty="0"/>
          </a:p>
        </p:txBody>
      </p:sp>
      <p:sp>
        <p:nvSpPr>
          <p:cNvPr id="3" name="2 Marcador de contenido"/>
          <p:cNvSpPr>
            <a:spLocks noGrp="1"/>
          </p:cNvSpPr>
          <p:nvPr>
            <p:ph idx="1"/>
          </p:nvPr>
        </p:nvSpPr>
        <p:spPr/>
        <p:txBody>
          <a:bodyPr/>
          <a:lstStyle/>
          <a:p>
            <a:r>
              <a:rPr lang="en-US" dirty="0" smtClean="0"/>
              <a:t>What </a:t>
            </a:r>
            <a:r>
              <a:rPr lang="en-US" dirty="0" smtClean="0"/>
              <a:t>problem are we solving?</a:t>
            </a:r>
            <a:endParaRPr lang="en-US" dirty="0" smtClean="0"/>
          </a:p>
          <a:p>
            <a:r>
              <a:rPr lang="en-US" dirty="0" smtClean="0"/>
              <a:t>Do we really need a software solution?</a:t>
            </a:r>
          </a:p>
          <a:p>
            <a:r>
              <a:rPr lang="en-US" dirty="0" smtClean="0"/>
              <a:t>What is the scope of the system?</a:t>
            </a:r>
          </a:p>
          <a:p>
            <a:r>
              <a:rPr lang="en-US" dirty="0" smtClean="0"/>
              <a:t>What is the system NOT supposed to do?</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16</a:t>
            </a:fld>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2. Who are the stakeholders?</a:t>
            </a:r>
            <a:endParaRPr lang="es-ES" dirty="0"/>
          </a:p>
        </p:txBody>
      </p:sp>
      <p:sp>
        <p:nvSpPr>
          <p:cNvPr id="3" name="2 Marcador de contenido"/>
          <p:cNvSpPr>
            <a:spLocks noGrp="1"/>
          </p:cNvSpPr>
          <p:nvPr>
            <p:ph idx="1"/>
          </p:nvPr>
        </p:nvSpPr>
        <p:spPr/>
        <p:txBody>
          <a:bodyPr/>
          <a:lstStyle/>
          <a:p>
            <a:pPr>
              <a:buNone/>
            </a:pPr>
            <a:r>
              <a:rPr lang="en-US" dirty="0" smtClean="0"/>
              <a:t>By defining who benefits from the system, you also identify who can be negatively affected by them.</a:t>
            </a:r>
          </a:p>
          <a:p>
            <a:r>
              <a:rPr lang="en-US" dirty="0" smtClean="0"/>
              <a:t>Government</a:t>
            </a:r>
          </a:p>
          <a:p>
            <a:r>
              <a:rPr lang="en-US" dirty="0" smtClean="0"/>
              <a:t>Bank clients</a:t>
            </a:r>
          </a:p>
          <a:p>
            <a:r>
              <a:rPr lang="en-US" dirty="0" smtClean="0"/>
              <a:t>Teenagers</a:t>
            </a:r>
          </a:p>
          <a:p>
            <a:r>
              <a:rPr lang="en-US" dirty="0" smtClean="0"/>
              <a:t>Medical patients</a:t>
            </a:r>
          </a:p>
          <a:p>
            <a:r>
              <a:rPr lang="en-US" dirty="0" smtClean="0"/>
              <a:t>Employees</a:t>
            </a:r>
          </a:p>
          <a:p>
            <a:r>
              <a:rPr lang="en-US" dirty="0" smtClean="0"/>
              <a:t>Children</a:t>
            </a:r>
          </a:p>
          <a:p>
            <a:r>
              <a:rPr lang="en-US" dirty="0" smtClean="0"/>
              <a:t>…</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17</a:t>
            </a:fld>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071546"/>
            <a:ext cx="8229600" cy="1143000"/>
          </a:xfrm>
        </p:spPr>
        <p:txBody>
          <a:bodyPr>
            <a:noAutofit/>
          </a:bodyPr>
          <a:lstStyle/>
          <a:p>
            <a:r>
              <a:rPr lang="en-US" sz="4000" dirty="0" smtClean="0"/>
              <a:t>3. How can the stakeholders be affected? What needs protection?</a:t>
            </a:r>
            <a:endParaRPr lang="es-ES" sz="4000" dirty="0"/>
          </a:p>
        </p:txBody>
      </p:sp>
      <p:sp>
        <p:nvSpPr>
          <p:cNvPr id="3" name="2 Marcador de contenido"/>
          <p:cNvSpPr>
            <a:spLocks noGrp="1"/>
          </p:cNvSpPr>
          <p:nvPr>
            <p:ph idx="1"/>
          </p:nvPr>
        </p:nvSpPr>
        <p:spPr>
          <a:xfrm>
            <a:off x="428596" y="2071678"/>
            <a:ext cx="8229600" cy="4389120"/>
          </a:xfrm>
        </p:spPr>
        <p:txBody>
          <a:bodyPr>
            <a:normAutofit/>
          </a:bodyPr>
          <a:lstStyle/>
          <a:p>
            <a:pPr>
              <a:buNone/>
            </a:pPr>
            <a:r>
              <a:rPr lang="en-US" b="1" dirty="0" smtClean="0"/>
              <a:t>ASSET</a:t>
            </a:r>
            <a:r>
              <a:rPr lang="en-US" dirty="0" smtClean="0"/>
              <a:t>.- is information, capability, an advantage, a financial or a technical resource that may be damaged, lost or disrupted. </a:t>
            </a:r>
          </a:p>
          <a:p>
            <a:r>
              <a:rPr lang="en-US" dirty="0" smtClean="0"/>
              <a:t>Money</a:t>
            </a:r>
          </a:p>
          <a:p>
            <a:r>
              <a:rPr lang="en-US" dirty="0" smtClean="0"/>
              <a:t>Time</a:t>
            </a:r>
          </a:p>
          <a:p>
            <a:r>
              <a:rPr lang="en-US" dirty="0" smtClean="0"/>
              <a:t>Reputation</a:t>
            </a:r>
          </a:p>
          <a:p>
            <a:r>
              <a:rPr lang="en-US" dirty="0" smtClean="0"/>
              <a:t>Market-Share</a:t>
            </a:r>
          </a:p>
          <a:p>
            <a:r>
              <a:rPr lang="en-US" dirty="0" smtClean="0"/>
              <a:t>Confidential Information</a:t>
            </a:r>
          </a:p>
          <a:p>
            <a:r>
              <a:rPr lang="en-US" dirty="0" smtClean="0"/>
              <a:t>Intellectual Property</a:t>
            </a:r>
          </a:p>
          <a:p>
            <a:pPr>
              <a:buNone/>
            </a:pPr>
            <a:endParaRPr lang="en-US" dirty="0" smtClean="0"/>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1285860"/>
            <a:ext cx="8229600" cy="857272"/>
          </a:xfrm>
        </p:spPr>
        <p:txBody>
          <a:bodyPr>
            <a:normAutofit fontScale="90000"/>
          </a:bodyPr>
          <a:lstStyle/>
          <a:p>
            <a:r>
              <a:rPr lang="en-US" dirty="0" smtClean="0"/>
              <a:t>4. From whom should I protect?</a:t>
            </a:r>
            <a:br>
              <a:rPr lang="en-US" dirty="0" smtClean="0"/>
            </a:br>
            <a:r>
              <a:rPr lang="en-US" dirty="0" smtClean="0"/>
              <a:t>Attackers</a:t>
            </a:r>
            <a:endParaRPr lang="es-ES" dirty="0"/>
          </a:p>
        </p:txBody>
      </p:sp>
      <p:sp>
        <p:nvSpPr>
          <p:cNvPr id="5" name="4 Marcador de número de diapositiva"/>
          <p:cNvSpPr>
            <a:spLocks noGrp="1"/>
          </p:cNvSpPr>
          <p:nvPr>
            <p:ph type="sldNum" sz="quarter" idx="12"/>
          </p:nvPr>
        </p:nvSpPr>
        <p:spPr/>
        <p:txBody>
          <a:bodyPr/>
          <a:lstStyle/>
          <a:p>
            <a:fld id="{68C87640-186E-4005-BF4E-519F58D740C4}" type="slidenum">
              <a:rPr lang="es-ES" smtClean="0"/>
              <a:pPr/>
              <a:t>19</a:t>
            </a:fld>
            <a:endParaRPr lang="es-ES"/>
          </a:p>
        </p:txBody>
      </p:sp>
      <p:sp>
        <p:nvSpPr>
          <p:cNvPr id="6" name="5 Rectángulo"/>
          <p:cNvSpPr/>
          <p:nvPr/>
        </p:nvSpPr>
        <p:spPr>
          <a:xfrm>
            <a:off x="142844" y="2647133"/>
            <a:ext cx="2428892" cy="3139321"/>
          </a:xfrm>
          <a:prstGeom prst="rect">
            <a:avLst/>
          </a:prstGeom>
        </p:spPr>
        <p:txBody>
          <a:bodyPr wrap="square">
            <a:spAutoFit/>
          </a:bodyPr>
          <a:lstStyle/>
          <a:p>
            <a:pPr algn="just">
              <a:buNone/>
            </a:pPr>
            <a:r>
              <a:rPr lang="en-US" b="1" dirty="0" smtClean="0"/>
              <a:t>Attacker</a:t>
            </a:r>
            <a:r>
              <a:rPr lang="en-US" dirty="0" smtClean="0"/>
              <a:t>: Individual who exploits the vulnerabilities of systems in order to make them behave in an unexpected way, to provoke the violation of one or more of the security services in order to reach their goals.</a:t>
            </a:r>
          </a:p>
        </p:txBody>
      </p:sp>
      <p:pic>
        <p:nvPicPr>
          <p:cNvPr id="7" name="Picture 5" descr="C:\Users\ARMANDO\Desktop\tv16\eps1\certTrends.eps"/>
          <p:cNvPicPr>
            <a:picLocks noChangeAspect="1" noChangeArrowheads="1"/>
          </p:cNvPicPr>
          <p:nvPr/>
        </p:nvPicPr>
        <p:blipFill>
          <a:blip r:embed="rId2"/>
          <a:srcRect/>
          <a:stretch>
            <a:fillRect/>
          </a:stretch>
        </p:blipFill>
        <p:spPr bwMode="auto">
          <a:xfrm>
            <a:off x="2571704" y="1785926"/>
            <a:ext cx="6572296" cy="434125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t>Objectives:</a:t>
            </a:r>
            <a:endParaRPr lang="en-US" dirty="0"/>
          </a:p>
        </p:txBody>
      </p:sp>
      <p:sp>
        <p:nvSpPr>
          <p:cNvPr id="3" name="2 Marcador de contenido"/>
          <p:cNvSpPr>
            <a:spLocks noGrp="1"/>
          </p:cNvSpPr>
          <p:nvPr>
            <p:ph idx="1"/>
          </p:nvPr>
        </p:nvSpPr>
        <p:spPr/>
        <p:txBody>
          <a:bodyPr>
            <a:normAutofit/>
          </a:bodyPr>
          <a:lstStyle/>
          <a:p>
            <a:pPr marL="514350" indent="-514350">
              <a:buFont typeface="+mj-lt"/>
              <a:buAutoNum type="arabicPeriod"/>
            </a:pPr>
            <a:r>
              <a:rPr lang="en-US" dirty="0" smtClean="0"/>
              <a:t>To explain and justify why security is important and difficult.</a:t>
            </a:r>
          </a:p>
          <a:p>
            <a:pPr marL="514350" indent="-514350">
              <a:buFont typeface="+mj-lt"/>
              <a:buAutoNum type="arabicPeriod"/>
            </a:pPr>
            <a:r>
              <a:rPr lang="en-US" dirty="0" smtClean="0"/>
              <a:t>To explain why software is insecure.</a:t>
            </a:r>
          </a:p>
          <a:p>
            <a:pPr marL="514350" indent="-514350">
              <a:buFont typeface="+mj-lt"/>
              <a:buAutoNum type="arabicPeriod"/>
            </a:pPr>
            <a:r>
              <a:rPr lang="en-US" dirty="0" smtClean="0"/>
              <a:t>To present a catalog of attackers and describe their motives.</a:t>
            </a:r>
          </a:p>
          <a:p>
            <a:pPr marL="514350" indent="-514350">
              <a:buFont typeface="+mj-lt"/>
              <a:buAutoNum type="arabicPeriod"/>
            </a:pPr>
            <a:r>
              <a:rPr lang="en-US" dirty="0" smtClean="0"/>
              <a:t>To expose and describe the leading threats. </a:t>
            </a:r>
          </a:p>
          <a:p>
            <a:pPr marL="514350" indent="-514350">
              <a:buFont typeface="+mj-lt"/>
              <a:buAutoNum type="arabicPeriod"/>
            </a:pPr>
            <a:r>
              <a:rPr lang="en-US" dirty="0" smtClean="0"/>
              <a:t>To present the principal mitigation tools, practices and strategies for security, and how to integrate this into the System Lifecycle.</a:t>
            </a:r>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2111714"/>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68C87640-186E-4005-BF4E-519F58D740C4}" type="slidenum">
              <a:rPr lang="es-ES" smtClean="0"/>
              <a:pPr/>
              <a:t>20</a:t>
            </a:fld>
            <a:endParaRPr lang="es-ES"/>
          </a:p>
        </p:txBody>
      </p:sp>
      <p:sp>
        <p:nvSpPr>
          <p:cNvPr id="7" name="1 Título"/>
          <p:cNvSpPr>
            <a:spLocks noGrp="1"/>
          </p:cNvSpPr>
          <p:nvPr>
            <p:ph type="title"/>
          </p:nvPr>
        </p:nvSpPr>
        <p:spPr>
          <a:xfrm>
            <a:off x="357158" y="1214406"/>
            <a:ext cx="8229600" cy="857272"/>
          </a:xfrm>
        </p:spPr>
        <p:txBody>
          <a:bodyPr>
            <a:normAutofit fontScale="90000"/>
          </a:bodyPr>
          <a:lstStyle/>
          <a:p>
            <a:r>
              <a:rPr lang="en-US" dirty="0" smtClean="0"/>
              <a:t/>
            </a:r>
            <a:br>
              <a:rPr lang="en-US" dirty="0" smtClean="0"/>
            </a:br>
            <a:r>
              <a:rPr lang="en-US" dirty="0" smtClean="0"/>
              <a:t>Attackers</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000116"/>
            <a:ext cx="8229600" cy="1143000"/>
          </a:xfrm>
        </p:spPr>
        <p:txBody>
          <a:bodyPr>
            <a:normAutofit fontScale="90000"/>
          </a:bodyPr>
          <a:lstStyle/>
          <a:p>
            <a:r>
              <a:rPr lang="en-US" dirty="0" smtClean="0"/>
              <a:t>5. What do I have to be protected against? What are my threats?</a:t>
            </a:r>
            <a:endParaRPr lang="es-ES" dirty="0"/>
          </a:p>
        </p:txBody>
      </p:sp>
      <p:sp>
        <p:nvSpPr>
          <p:cNvPr id="3" name="2 Marcador de contenido"/>
          <p:cNvSpPr>
            <a:spLocks noGrp="1"/>
          </p:cNvSpPr>
          <p:nvPr>
            <p:ph idx="1"/>
          </p:nvPr>
        </p:nvSpPr>
        <p:spPr>
          <a:xfrm>
            <a:off x="457200" y="2397466"/>
            <a:ext cx="8229600" cy="4389120"/>
          </a:xfrm>
        </p:spPr>
        <p:txBody>
          <a:bodyPr/>
          <a:lstStyle/>
          <a:p>
            <a:pPr marL="514350" indent="-514350">
              <a:buFont typeface="+mj-lt"/>
              <a:buAutoNum type="alphaLcParenR"/>
            </a:pPr>
            <a:r>
              <a:rPr lang="en-US" dirty="0" smtClean="0"/>
              <a:t>The trinity of </a:t>
            </a:r>
            <a:r>
              <a:rPr lang="en-US" dirty="0" smtClean="0"/>
              <a:t>trouble</a:t>
            </a:r>
            <a:endParaRPr lang="en-US" dirty="0" smtClean="0"/>
          </a:p>
          <a:p>
            <a:pPr marL="514350" indent="-514350">
              <a:buFont typeface="+mj-lt"/>
              <a:buAutoNum type="alphaLcParenR"/>
            </a:pPr>
            <a:r>
              <a:rPr lang="en-US" dirty="0" smtClean="0"/>
              <a:t>Design Vulnerabilities</a:t>
            </a:r>
          </a:p>
          <a:p>
            <a:pPr marL="514350" indent="-514350">
              <a:buFont typeface="+mj-lt"/>
              <a:buAutoNum type="alphaLcParenR"/>
            </a:pPr>
            <a:r>
              <a:rPr lang="en-US" dirty="0" smtClean="0"/>
              <a:t>Implementation Vulnerabilities</a:t>
            </a:r>
          </a:p>
          <a:p>
            <a:pPr marL="514350" indent="-514350">
              <a:buFont typeface="+mj-lt"/>
              <a:buAutoNum type="alphaLcParenR"/>
            </a:pPr>
            <a:r>
              <a:rPr lang="en-US" dirty="0" smtClean="0"/>
              <a:t>Deployment Vulnerabilities</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12"/>
            <a:ext cx="8229600" cy="1143000"/>
          </a:xfrm>
        </p:spPr>
        <p:txBody>
          <a:bodyPr>
            <a:normAutofit/>
          </a:bodyPr>
          <a:lstStyle/>
          <a:p>
            <a:r>
              <a:rPr lang="es-ES" dirty="0" smtClean="0"/>
              <a:t>a) </a:t>
            </a:r>
            <a:r>
              <a:rPr lang="es-ES" dirty="0" err="1" smtClean="0"/>
              <a:t>The</a:t>
            </a:r>
            <a:r>
              <a:rPr lang="es-ES" dirty="0" smtClean="0"/>
              <a:t> Trinity of </a:t>
            </a:r>
            <a:r>
              <a:rPr lang="es-ES" dirty="0" err="1" smtClean="0"/>
              <a:t>Trouble</a:t>
            </a:r>
            <a:endParaRPr lang="es-ES" dirty="0"/>
          </a:p>
        </p:txBody>
      </p:sp>
      <p:graphicFrame>
        <p:nvGraphicFramePr>
          <p:cNvPr id="6" name="5 Marcador de contenido"/>
          <p:cNvGraphicFramePr>
            <a:graphicFrameLocks noGrp="1"/>
          </p:cNvGraphicFramePr>
          <p:nvPr>
            <p:ph idx="1"/>
          </p:nvPr>
        </p:nvGraphicFramePr>
        <p:xfrm>
          <a:off x="-214346" y="1604970"/>
          <a:ext cx="5143536" cy="4395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G:\tv16\eps1\windows.eps"/>
          <p:cNvPicPr>
            <a:picLocks noChangeAspect="1" noChangeArrowheads="1"/>
          </p:cNvPicPr>
          <p:nvPr/>
        </p:nvPicPr>
        <p:blipFill>
          <a:blip r:embed="rId7"/>
          <a:srcRect/>
          <a:stretch>
            <a:fillRect/>
          </a:stretch>
        </p:blipFill>
        <p:spPr bwMode="auto">
          <a:xfrm>
            <a:off x="4685301" y="3390937"/>
            <a:ext cx="4315855" cy="3181335"/>
          </a:xfrm>
          <a:prstGeom prst="rect">
            <a:avLst/>
          </a:prstGeom>
          <a:noFill/>
        </p:spPr>
      </p:pic>
      <p:sp>
        <p:nvSpPr>
          <p:cNvPr id="5" name="4 Marcador de número de diapositiva"/>
          <p:cNvSpPr>
            <a:spLocks noGrp="1"/>
          </p:cNvSpPr>
          <p:nvPr>
            <p:ph type="sldNum" sz="quarter" idx="12"/>
          </p:nvPr>
        </p:nvSpPr>
        <p:spPr/>
        <p:txBody>
          <a:bodyPr/>
          <a:lstStyle/>
          <a:p>
            <a:fld id="{68C87640-186E-4005-BF4E-519F58D740C4}" type="slidenum">
              <a:rPr lang="es-ES" smtClean="0"/>
              <a:pPr/>
              <a:t>22</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b) Design </a:t>
            </a:r>
            <a:r>
              <a:rPr lang="en-US" dirty="0" smtClean="0"/>
              <a:t>Vulnerabilities</a:t>
            </a:r>
            <a:endParaRPr lang="es-ES" dirty="0"/>
          </a:p>
        </p:txBody>
      </p:sp>
      <p:sp>
        <p:nvSpPr>
          <p:cNvPr id="3" name="2 Marcador de contenido"/>
          <p:cNvSpPr>
            <a:spLocks noGrp="1"/>
          </p:cNvSpPr>
          <p:nvPr>
            <p:ph idx="1"/>
          </p:nvPr>
        </p:nvSpPr>
        <p:spPr/>
        <p:txBody>
          <a:bodyPr/>
          <a:lstStyle/>
          <a:p>
            <a:pPr algn="just">
              <a:buNone/>
            </a:pPr>
            <a:r>
              <a:rPr lang="en-US" dirty="0" smtClean="0"/>
              <a:t>When software isn’t secure because it does </a:t>
            </a:r>
            <a:r>
              <a:rPr lang="en-US" u="sng" dirty="0" smtClean="0"/>
              <a:t>what it was designed to do</a:t>
            </a:r>
            <a:r>
              <a:rPr lang="en-US" dirty="0" smtClean="0"/>
              <a:t>; but it was designed to do </a:t>
            </a:r>
            <a:r>
              <a:rPr lang="en-US" u="sng" dirty="0" smtClean="0"/>
              <a:t>the wrong thing</a:t>
            </a:r>
            <a:r>
              <a:rPr lang="en-US" dirty="0" smtClean="0"/>
              <a:t> (92 reported for 2006 by CVE)</a:t>
            </a:r>
          </a:p>
          <a:p>
            <a:pPr>
              <a:buNone/>
            </a:pP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23</a:t>
            </a:fld>
            <a:endParaRPr lang="es-ES"/>
          </a:p>
        </p:txBody>
      </p:sp>
      <p:sp>
        <p:nvSpPr>
          <p:cNvPr id="5" name="4 Rectángulo"/>
          <p:cNvSpPr/>
          <p:nvPr/>
        </p:nvSpPr>
        <p:spPr>
          <a:xfrm>
            <a:off x="1428728" y="4572008"/>
            <a:ext cx="5538119" cy="923330"/>
          </a:xfrm>
          <a:prstGeom prst="rect">
            <a:avLst/>
          </a:prstGeom>
        </p:spPr>
        <p:txBody>
          <a:bodyPr wrap="none">
            <a:spAutoFit/>
          </a:bodyPr>
          <a:lstStyle/>
          <a:p>
            <a:r>
              <a:rPr lang="en-US" dirty="0" smtClean="0"/>
              <a:t>The Y2K last minute correction effort is estimated in</a:t>
            </a:r>
          </a:p>
          <a:p>
            <a:r>
              <a:rPr lang="en-US" dirty="0" smtClean="0"/>
              <a:t>the billions, should we start thinking about Y10K?.</a:t>
            </a:r>
          </a:p>
          <a:p>
            <a:endParaRPr lang="es-E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1143000"/>
          </a:xfrm>
        </p:spPr>
        <p:txBody>
          <a:bodyPr>
            <a:normAutofit/>
          </a:bodyPr>
          <a:lstStyle/>
          <a:p>
            <a:r>
              <a:rPr lang="es-ES" dirty="0" smtClean="0"/>
              <a:t> </a:t>
            </a:r>
            <a:r>
              <a:rPr lang="es-ES" dirty="0" smtClean="0"/>
              <a:t>c</a:t>
            </a:r>
            <a:r>
              <a:rPr lang="es-ES" dirty="0" smtClean="0"/>
              <a:t>) </a:t>
            </a:r>
            <a:r>
              <a:rPr lang="es-ES" dirty="0" smtClean="0"/>
              <a:t>  </a:t>
            </a:r>
            <a:r>
              <a:rPr lang="es-ES" dirty="0" smtClean="0"/>
              <a:t>Top </a:t>
            </a:r>
            <a:r>
              <a:rPr lang="en-US" dirty="0" smtClean="0"/>
              <a:t>Vulnerabilities</a:t>
            </a:r>
            <a:endParaRPr lang="en-US" dirty="0"/>
          </a:p>
        </p:txBody>
      </p:sp>
      <p:sp>
        <p:nvSpPr>
          <p:cNvPr id="3" name="2 Marcador de contenido"/>
          <p:cNvSpPr>
            <a:spLocks noGrp="1"/>
          </p:cNvSpPr>
          <p:nvPr>
            <p:ph idx="1"/>
          </p:nvPr>
        </p:nvSpPr>
        <p:spPr>
          <a:xfrm>
            <a:off x="357158" y="1571612"/>
            <a:ext cx="8229600" cy="4389120"/>
          </a:xfrm>
        </p:spPr>
        <p:txBody>
          <a:bodyPr>
            <a:normAutofit/>
          </a:bodyPr>
          <a:lstStyle/>
          <a:p>
            <a:pPr algn="just">
              <a:buNone/>
            </a:pPr>
            <a:r>
              <a:rPr lang="en-US" sz="2400" dirty="0" smtClean="0"/>
              <a:t>Trying to describe the whole population of vulnerabilities would be a </a:t>
            </a:r>
            <a:r>
              <a:rPr lang="en-US" sz="2400" dirty="0" err="1" smtClean="0"/>
              <a:t>marathonic</a:t>
            </a:r>
            <a:r>
              <a:rPr lang="en-US" sz="2400" dirty="0" smtClean="0"/>
              <a:t> task. Nevertheless, a few vulnerabilities account for more than 60% of the total of errors reported, so it is very important to become familiar with them. </a:t>
            </a:r>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24</a:t>
            </a:fld>
            <a:endParaRPr lang="es-ES"/>
          </a:p>
        </p:txBody>
      </p:sp>
      <p:pic>
        <p:nvPicPr>
          <p:cNvPr id="5" name="Picture 2" descr="C:\Users\ARMANDO\Desktop\fig02.EPS"/>
          <p:cNvPicPr>
            <a:picLocks noChangeAspect="1" noChangeArrowheads="1"/>
          </p:cNvPicPr>
          <p:nvPr/>
        </p:nvPicPr>
        <p:blipFill>
          <a:blip r:embed="rId2"/>
          <a:srcRect/>
          <a:stretch>
            <a:fillRect/>
          </a:stretch>
        </p:blipFill>
        <p:spPr bwMode="auto">
          <a:xfrm>
            <a:off x="4786314" y="3357562"/>
            <a:ext cx="4143372" cy="3251902"/>
          </a:xfrm>
          <a:prstGeom prst="rect">
            <a:avLst/>
          </a:prstGeom>
          <a:noFill/>
        </p:spPr>
      </p:pic>
      <p:sp>
        <p:nvSpPr>
          <p:cNvPr id="6" name="5 Rectángulo"/>
          <p:cNvSpPr/>
          <p:nvPr/>
        </p:nvSpPr>
        <p:spPr>
          <a:xfrm>
            <a:off x="285720" y="4572008"/>
            <a:ext cx="4572000" cy="923330"/>
          </a:xfrm>
          <a:prstGeom prst="rect">
            <a:avLst/>
          </a:prstGeom>
        </p:spPr>
        <p:txBody>
          <a:bodyPr>
            <a:spAutoFit/>
          </a:bodyPr>
          <a:lstStyle/>
          <a:p>
            <a:r>
              <a:rPr lang="en-US" dirty="0" smtClean="0"/>
              <a:t>Vulnerabilities may originate through erroneous Design, Implementation or Configuration.</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50"/>
            <a:ext cx="8229600" cy="1143000"/>
          </a:xfrm>
        </p:spPr>
        <p:txBody>
          <a:bodyPr>
            <a:normAutofit/>
          </a:bodyPr>
          <a:lstStyle/>
          <a:p>
            <a:r>
              <a:rPr lang="es-ES" dirty="0" smtClean="0"/>
              <a:t>Buffer </a:t>
            </a:r>
            <a:r>
              <a:rPr lang="en-US" dirty="0" smtClean="0"/>
              <a:t>Overflows, </a:t>
            </a:r>
            <a:r>
              <a:rPr lang="en-US" sz="3600" dirty="0" smtClean="0"/>
              <a:t>long live the king?</a:t>
            </a:r>
            <a:endParaRPr lang="en-US" sz="3600" dirty="0"/>
          </a:p>
        </p:txBody>
      </p:sp>
      <p:sp>
        <p:nvSpPr>
          <p:cNvPr id="3" name="2 Marcador de contenido"/>
          <p:cNvSpPr>
            <a:spLocks noGrp="1"/>
          </p:cNvSpPr>
          <p:nvPr>
            <p:ph idx="1"/>
          </p:nvPr>
        </p:nvSpPr>
        <p:spPr/>
        <p:txBody>
          <a:bodyPr/>
          <a:lstStyle/>
          <a:p>
            <a:r>
              <a:rPr lang="en-US" dirty="0" smtClean="0"/>
              <a:t>A buffer overflow occurs when data is written or read beyond the upper or lower limits of the buffer.</a:t>
            </a:r>
          </a:p>
          <a:p>
            <a:pPr>
              <a:buNone/>
            </a:pPr>
            <a:endParaRPr lang="en-US" dirty="0" smtClean="0"/>
          </a:p>
        </p:txBody>
      </p:sp>
      <p:sp>
        <p:nvSpPr>
          <p:cNvPr id="5" name="4 Marcador de número de diapositiva"/>
          <p:cNvSpPr>
            <a:spLocks noGrp="1"/>
          </p:cNvSpPr>
          <p:nvPr>
            <p:ph type="sldNum" sz="quarter" idx="12"/>
          </p:nvPr>
        </p:nvSpPr>
        <p:spPr/>
        <p:txBody>
          <a:bodyPr/>
          <a:lstStyle/>
          <a:p>
            <a:fld id="{68C87640-186E-4005-BF4E-519F58D740C4}" type="slidenum">
              <a:rPr lang="es-ES" smtClean="0"/>
              <a:pPr/>
              <a:t>25</a:t>
            </a:fld>
            <a:endParaRPr lang="es-ES"/>
          </a:p>
        </p:txBody>
      </p:sp>
      <p:pic>
        <p:nvPicPr>
          <p:cNvPr id="15362" name="Picture 2"/>
          <p:cNvPicPr>
            <a:picLocks noChangeAspect="1" noChangeArrowheads="1"/>
          </p:cNvPicPr>
          <p:nvPr/>
        </p:nvPicPr>
        <p:blipFill>
          <a:blip r:embed="rId2"/>
          <a:srcRect/>
          <a:stretch>
            <a:fillRect/>
          </a:stretch>
        </p:blipFill>
        <p:spPr bwMode="auto">
          <a:xfrm>
            <a:off x="3786182" y="3031586"/>
            <a:ext cx="5005385" cy="3440647"/>
          </a:xfrm>
          <a:prstGeom prst="rect">
            <a:avLst/>
          </a:prstGeom>
          <a:noFill/>
          <a:ln w="9525">
            <a:noFill/>
            <a:miter lim="800000"/>
            <a:headEnd/>
            <a:tailEnd/>
          </a:ln>
          <a:effectLst/>
        </p:spPr>
      </p:pic>
      <p:sp>
        <p:nvSpPr>
          <p:cNvPr id="6" name="5 Rectángulo"/>
          <p:cNvSpPr/>
          <p:nvPr/>
        </p:nvSpPr>
        <p:spPr>
          <a:xfrm>
            <a:off x="1928794" y="4143380"/>
            <a:ext cx="1797480" cy="1477328"/>
          </a:xfrm>
          <a:prstGeom prst="rect">
            <a:avLst/>
          </a:prstGeom>
        </p:spPr>
        <p:txBody>
          <a:bodyPr wrap="none">
            <a:spAutoFit/>
          </a:bodyPr>
          <a:lstStyle/>
          <a:p>
            <a:r>
              <a:rPr lang="en-US" dirty="0" smtClean="0"/>
              <a:t>Number of </a:t>
            </a:r>
          </a:p>
          <a:p>
            <a:r>
              <a:rPr lang="en-US" dirty="0" smtClean="0"/>
              <a:t>Buffer overflow</a:t>
            </a:r>
          </a:p>
          <a:p>
            <a:r>
              <a:rPr lang="en-US" dirty="0" smtClean="0"/>
              <a:t>Vulnerabilities </a:t>
            </a:r>
          </a:p>
          <a:p>
            <a:r>
              <a:rPr lang="en-US" dirty="0" smtClean="0"/>
              <a:t>reported by year</a:t>
            </a:r>
          </a:p>
          <a:p>
            <a:r>
              <a:rPr lang="en-US" dirty="0" smtClean="0"/>
              <a:t>(CWE)</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1143000"/>
          </a:xfrm>
        </p:spPr>
        <p:txBody>
          <a:bodyPr/>
          <a:lstStyle/>
          <a:p>
            <a:r>
              <a:rPr lang="es-ES" dirty="0" smtClean="0"/>
              <a:t>Buffer </a:t>
            </a:r>
            <a:r>
              <a:rPr lang="en-US" dirty="0" smtClean="0"/>
              <a:t>Overflow Example</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26</a:t>
            </a:fld>
            <a:endParaRPr lang="es-ES"/>
          </a:p>
        </p:txBody>
      </p:sp>
      <p:pic>
        <p:nvPicPr>
          <p:cNvPr id="16388" name="Picture 4"/>
          <p:cNvPicPr>
            <a:picLocks noChangeAspect="1" noChangeArrowheads="1"/>
          </p:cNvPicPr>
          <p:nvPr/>
        </p:nvPicPr>
        <p:blipFill>
          <a:blip r:embed="rId2"/>
          <a:srcRect/>
          <a:stretch>
            <a:fillRect/>
          </a:stretch>
        </p:blipFill>
        <p:spPr bwMode="auto">
          <a:xfrm>
            <a:off x="5572132" y="2857496"/>
            <a:ext cx="2958220" cy="3452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89" name="Picture 5"/>
          <p:cNvPicPr>
            <a:picLocks noChangeAspect="1" noChangeArrowheads="1"/>
          </p:cNvPicPr>
          <p:nvPr/>
        </p:nvPicPr>
        <p:blipFill>
          <a:blip r:embed="rId3"/>
          <a:srcRect/>
          <a:stretch>
            <a:fillRect/>
          </a:stretch>
        </p:blipFill>
        <p:spPr bwMode="auto">
          <a:xfrm>
            <a:off x="5572132" y="2285992"/>
            <a:ext cx="2686050" cy="190500"/>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p:cNvPicPr>
            <a:picLocks noChangeAspect="1" noChangeArrowheads="1"/>
          </p:cNvPicPr>
          <p:nvPr/>
        </p:nvPicPr>
        <p:blipFill>
          <a:blip r:embed="rId4"/>
          <a:srcRect/>
          <a:stretch>
            <a:fillRect/>
          </a:stretch>
        </p:blipFill>
        <p:spPr bwMode="auto">
          <a:xfrm>
            <a:off x="438120" y="2382181"/>
            <a:ext cx="4438680" cy="35614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229600" cy="1143000"/>
          </a:xfrm>
        </p:spPr>
        <p:txBody>
          <a:bodyPr>
            <a:normAutofit/>
          </a:bodyPr>
          <a:lstStyle/>
          <a:p>
            <a:r>
              <a:rPr lang="en-US" sz="4000" dirty="0" smtClean="0"/>
              <a:t>Cross-Site Scripting (XSS), buffer who?</a:t>
            </a:r>
            <a:endParaRPr lang="es-ES" sz="4000" dirty="0"/>
          </a:p>
        </p:txBody>
      </p:sp>
      <p:sp>
        <p:nvSpPr>
          <p:cNvPr id="3" name="2 Marcador de contenido"/>
          <p:cNvSpPr>
            <a:spLocks noGrp="1"/>
          </p:cNvSpPr>
          <p:nvPr>
            <p:ph idx="1"/>
          </p:nvPr>
        </p:nvSpPr>
        <p:spPr>
          <a:xfrm>
            <a:off x="142844" y="1428736"/>
            <a:ext cx="8229600" cy="4389120"/>
          </a:xfrm>
        </p:spPr>
        <p:txBody>
          <a:bodyPr/>
          <a:lstStyle/>
          <a:p>
            <a:pPr>
              <a:buNone/>
            </a:pPr>
            <a:r>
              <a:rPr lang="en-US" dirty="0" smtClean="0"/>
              <a:t>    Due to the exponential growth in website emergence, in 2006 cross-site surpassed buffer overflow as the leading reported vulnerability.</a:t>
            </a:r>
          </a:p>
          <a:p>
            <a:pPr>
              <a:buNone/>
            </a:pPr>
            <a:endParaRPr lang="es-ES" dirty="0"/>
          </a:p>
        </p:txBody>
      </p:sp>
      <p:sp>
        <p:nvSpPr>
          <p:cNvPr id="5" name="4 Marcador de número de diapositiva"/>
          <p:cNvSpPr>
            <a:spLocks noGrp="1"/>
          </p:cNvSpPr>
          <p:nvPr>
            <p:ph type="sldNum" sz="quarter" idx="12"/>
          </p:nvPr>
        </p:nvSpPr>
        <p:spPr/>
        <p:txBody>
          <a:bodyPr/>
          <a:lstStyle/>
          <a:p>
            <a:fld id="{68C87640-186E-4005-BF4E-519F58D740C4}" type="slidenum">
              <a:rPr lang="es-ES" smtClean="0"/>
              <a:pPr/>
              <a:t>27</a:t>
            </a:fld>
            <a:endParaRPr lang="es-ES"/>
          </a:p>
        </p:txBody>
      </p:sp>
      <p:pic>
        <p:nvPicPr>
          <p:cNvPr id="17410" name="Picture 2"/>
          <p:cNvPicPr>
            <a:picLocks noChangeAspect="1" noChangeArrowheads="1"/>
          </p:cNvPicPr>
          <p:nvPr/>
        </p:nvPicPr>
        <p:blipFill>
          <a:blip r:embed="rId2"/>
          <a:srcRect/>
          <a:stretch>
            <a:fillRect/>
          </a:stretch>
        </p:blipFill>
        <p:spPr bwMode="auto">
          <a:xfrm>
            <a:off x="4210053" y="3143248"/>
            <a:ext cx="4933947" cy="3347722"/>
          </a:xfrm>
          <a:prstGeom prst="rect">
            <a:avLst/>
          </a:prstGeom>
          <a:noFill/>
          <a:ln w="9525">
            <a:noFill/>
            <a:miter lim="800000"/>
            <a:headEnd/>
            <a:tailEnd/>
          </a:ln>
          <a:effectLst/>
        </p:spPr>
      </p:pic>
      <p:sp>
        <p:nvSpPr>
          <p:cNvPr id="8" name="7 Rectángulo"/>
          <p:cNvSpPr/>
          <p:nvPr/>
        </p:nvSpPr>
        <p:spPr>
          <a:xfrm>
            <a:off x="500034" y="4500570"/>
            <a:ext cx="3571900" cy="646331"/>
          </a:xfrm>
          <a:prstGeom prst="rect">
            <a:avLst/>
          </a:prstGeom>
        </p:spPr>
        <p:txBody>
          <a:bodyPr wrap="square">
            <a:spAutoFit/>
          </a:bodyPr>
          <a:lstStyle/>
          <a:p>
            <a:r>
              <a:rPr lang="en-US" dirty="0" smtClean="0"/>
              <a:t>Number of  XSS Vulnerabilities reported by year (CWE)</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000108"/>
            <a:ext cx="8229600" cy="1143000"/>
          </a:xfrm>
        </p:spPr>
        <p:txBody>
          <a:bodyPr>
            <a:normAutofit fontScale="90000"/>
          </a:bodyPr>
          <a:lstStyle/>
          <a:p>
            <a:r>
              <a:rPr lang="en-US" dirty="0" smtClean="0"/>
              <a:t>Cross-Site Scripting</a:t>
            </a:r>
            <a:br>
              <a:rPr lang="en-US" dirty="0" smtClean="0"/>
            </a:br>
            <a:r>
              <a:rPr lang="en-US" dirty="0" smtClean="0"/>
              <a:t>Stealing the cookie &amp; App Attack </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28</a:t>
            </a:fld>
            <a:endParaRPr lang="es-ES"/>
          </a:p>
        </p:txBody>
      </p:sp>
      <p:pic>
        <p:nvPicPr>
          <p:cNvPr id="18434" name="Picture 2"/>
          <p:cNvPicPr>
            <a:picLocks noChangeAspect="1" noChangeArrowheads="1"/>
          </p:cNvPicPr>
          <p:nvPr/>
        </p:nvPicPr>
        <p:blipFill>
          <a:blip r:embed="rId3"/>
          <a:srcRect/>
          <a:stretch>
            <a:fillRect/>
          </a:stretch>
        </p:blipFill>
        <p:spPr bwMode="auto">
          <a:xfrm>
            <a:off x="285720" y="2143116"/>
            <a:ext cx="4643470" cy="4095421"/>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srcRect/>
          <a:stretch>
            <a:fillRect/>
          </a:stretch>
        </p:blipFill>
        <p:spPr bwMode="auto">
          <a:xfrm>
            <a:off x="4857752" y="2285992"/>
            <a:ext cx="4038600" cy="3848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1143000"/>
          </a:xfrm>
        </p:spPr>
        <p:txBody>
          <a:bodyPr/>
          <a:lstStyle/>
          <a:p>
            <a:pPr algn="ctr"/>
            <a:r>
              <a:rPr lang="es-ES" dirty="0" smtClean="0"/>
              <a:t>SQL </a:t>
            </a:r>
            <a:r>
              <a:rPr lang="en-US" dirty="0" smtClean="0"/>
              <a:t>Injection</a:t>
            </a:r>
          </a:p>
        </p:txBody>
      </p:sp>
      <p:sp>
        <p:nvSpPr>
          <p:cNvPr id="3" name="2 Marcador de contenido"/>
          <p:cNvSpPr>
            <a:spLocks noGrp="1"/>
          </p:cNvSpPr>
          <p:nvPr>
            <p:ph idx="1"/>
          </p:nvPr>
        </p:nvSpPr>
        <p:spPr>
          <a:xfrm>
            <a:off x="357158" y="1714488"/>
            <a:ext cx="8229600" cy="4389120"/>
          </a:xfrm>
        </p:spPr>
        <p:txBody>
          <a:bodyPr/>
          <a:lstStyle/>
          <a:p>
            <a:pPr algn="just">
              <a:buNone/>
            </a:pPr>
            <a:r>
              <a:rPr lang="en-US" sz="2000" dirty="0" smtClean="0"/>
              <a:t>SQL Injection is a technique which consists in passing SQL code into an application in a way not intended by the developer, to either gain unauthorized access to a database or to retrieve information directly from the database.</a:t>
            </a:r>
          </a:p>
          <a:p>
            <a:pPr>
              <a:buNone/>
            </a:pPr>
            <a:endParaRPr lang="es-ES" dirty="0"/>
          </a:p>
        </p:txBody>
      </p:sp>
      <p:pic>
        <p:nvPicPr>
          <p:cNvPr id="4098" name="Picture 2"/>
          <p:cNvPicPr>
            <a:picLocks noChangeAspect="1" noChangeArrowheads="1"/>
          </p:cNvPicPr>
          <p:nvPr/>
        </p:nvPicPr>
        <p:blipFill>
          <a:blip r:embed="rId2"/>
          <a:srcRect/>
          <a:stretch>
            <a:fillRect/>
          </a:stretch>
        </p:blipFill>
        <p:spPr bwMode="auto">
          <a:xfrm>
            <a:off x="4214810" y="3162468"/>
            <a:ext cx="4929190" cy="3509790"/>
          </a:xfrm>
          <a:prstGeom prst="rect">
            <a:avLst/>
          </a:prstGeom>
          <a:noFill/>
          <a:ln w="9525">
            <a:noFill/>
            <a:miter lim="800000"/>
            <a:headEnd/>
            <a:tailEnd/>
          </a:ln>
          <a:effectLst/>
        </p:spPr>
      </p:pic>
      <p:sp>
        <p:nvSpPr>
          <p:cNvPr id="5" name="4 Marcador de número de diapositiva"/>
          <p:cNvSpPr>
            <a:spLocks noGrp="1"/>
          </p:cNvSpPr>
          <p:nvPr>
            <p:ph type="sldNum" sz="quarter" idx="12"/>
          </p:nvPr>
        </p:nvSpPr>
        <p:spPr/>
        <p:txBody>
          <a:bodyPr/>
          <a:lstStyle/>
          <a:p>
            <a:fld id="{68C87640-186E-4005-BF4E-519F58D740C4}" type="slidenum">
              <a:rPr lang="es-ES" smtClean="0"/>
              <a:pPr/>
              <a:t>29</a:t>
            </a:fld>
            <a:endParaRPr lang="es-ES"/>
          </a:p>
        </p:txBody>
      </p:sp>
      <p:sp>
        <p:nvSpPr>
          <p:cNvPr id="6" name="5 Rectángulo"/>
          <p:cNvSpPr/>
          <p:nvPr/>
        </p:nvSpPr>
        <p:spPr>
          <a:xfrm>
            <a:off x="1928794" y="4143380"/>
            <a:ext cx="1797480" cy="1477328"/>
          </a:xfrm>
          <a:prstGeom prst="rect">
            <a:avLst/>
          </a:prstGeom>
        </p:spPr>
        <p:txBody>
          <a:bodyPr wrap="none">
            <a:spAutoFit/>
          </a:bodyPr>
          <a:lstStyle/>
          <a:p>
            <a:r>
              <a:rPr lang="en-US" dirty="0" smtClean="0"/>
              <a:t>Number of </a:t>
            </a:r>
          </a:p>
          <a:p>
            <a:r>
              <a:rPr lang="en-US" dirty="0" smtClean="0"/>
              <a:t>SQL inject</a:t>
            </a:r>
          </a:p>
          <a:p>
            <a:r>
              <a:rPr lang="en-US" dirty="0" smtClean="0"/>
              <a:t>Vulnerabilities </a:t>
            </a:r>
          </a:p>
          <a:p>
            <a:r>
              <a:rPr lang="en-US" dirty="0" smtClean="0"/>
              <a:t>reported by year</a:t>
            </a:r>
          </a:p>
          <a:p>
            <a:r>
              <a:rPr lang="en-US" dirty="0" smtClean="0"/>
              <a:t>(CWE)</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Introduction</a:t>
            </a:r>
            <a:endParaRPr lang="es-ES" dirty="0"/>
          </a:p>
        </p:txBody>
      </p:sp>
      <p:graphicFrame>
        <p:nvGraphicFramePr>
          <p:cNvPr id="6" name="5 Marcador de contenido"/>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fld id="{68C87640-186E-4005-BF4E-519F58D740C4}" type="slidenum">
              <a:rPr lang="es-ES" smtClean="0"/>
              <a:pPr/>
              <a:t>3</a:t>
            </a:fld>
            <a:endParaRPr lang="es-ES" dirty="0"/>
          </a:p>
        </p:txBody>
      </p:sp>
      <p:sp>
        <p:nvSpPr>
          <p:cNvPr id="7" name="6 Rectángulo"/>
          <p:cNvSpPr/>
          <p:nvPr/>
        </p:nvSpPr>
        <p:spPr>
          <a:xfrm>
            <a:off x="1000100" y="2786058"/>
            <a:ext cx="1552220" cy="369332"/>
          </a:xfrm>
          <a:prstGeom prst="rect">
            <a:avLst/>
          </a:prstGeom>
        </p:spPr>
        <p:txBody>
          <a:bodyPr wrap="none">
            <a:spAutoFit/>
          </a:bodyPr>
          <a:lstStyle/>
          <a:p>
            <a:pPr lvl="0"/>
            <a:r>
              <a:rPr lang="en-US" b="1" dirty="0" smtClean="0">
                <a:solidFill>
                  <a:srgbClr val="00B050"/>
                </a:solidFill>
              </a:rPr>
              <a:t>  THE GOOD</a:t>
            </a:r>
            <a:endParaRPr lang="es-ES" dirty="0"/>
          </a:p>
        </p:txBody>
      </p:sp>
      <p:sp>
        <p:nvSpPr>
          <p:cNvPr id="8" name="7 Rectángulo"/>
          <p:cNvSpPr/>
          <p:nvPr/>
        </p:nvSpPr>
        <p:spPr>
          <a:xfrm>
            <a:off x="4000496" y="2786058"/>
            <a:ext cx="1198149" cy="369332"/>
          </a:xfrm>
          <a:prstGeom prst="rect">
            <a:avLst/>
          </a:prstGeom>
        </p:spPr>
        <p:txBody>
          <a:bodyPr wrap="none">
            <a:spAutoFit/>
          </a:bodyPr>
          <a:lstStyle/>
          <a:p>
            <a:pPr lvl="0"/>
            <a:r>
              <a:rPr lang="en-US" b="1" dirty="0" smtClean="0">
                <a:solidFill>
                  <a:srgbClr val="FF0000"/>
                </a:solidFill>
              </a:rPr>
              <a:t>THE BAD</a:t>
            </a:r>
            <a:endParaRPr lang="es-ES" dirty="0"/>
          </a:p>
        </p:txBody>
      </p:sp>
      <p:sp>
        <p:nvSpPr>
          <p:cNvPr id="9" name="8 Rectángulo"/>
          <p:cNvSpPr/>
          <p:nvPr/>
        </p:nvSpPr>
        <p:spPr>
          <a:xfrm>
            <a:off x="6715140" y="2773916"/>
            <a:ext cx="1318694" cy="369332"/>
          </a:xfrm>
          <a:prstGeom prst="rect">
            <a:avLst/>
          </a:prstGeom>
        </p:spPr>
        <p:txBody>
          <a:bodyPr wrap="none">
            <a:spAutoFit/>
          </a:bodyPr>
          <a:lstStyle/>
          <a:p>
            <a:pPr lvl="0"/>
            <a:r>
              <a:rPr lang="en-US" b="1" dirty="0" smtClean="0"/>
              <a:t>THE UGLY</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8229600" cy="1143000"/>
          </a:xfrm>
        </p:spPr>
        <p:txBody>
          <a:bodyPr/>
          <a:lstStyle/>
          <a:p>
            <a:pPr algn="ctr"/>
            <a:r>
              <a:rPr lang="es-ES" dirty="0" smtClean="0"/>
              <a:t>SQL </a:t>
            </a:r>
            <a:r>
              <a:rPr lang="en-US" dirty="0" smtClean="0"/>
              <a:t>Injection</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30</a:t>
            </a:fld>
            <a:endParaRPr lang="es-ES"/>
          </a:p>
        </p:txBody>
      </p:sp>
      <p:sp>
        <p:nvSpPr>
          <p:cNvPr id="5" name="4 Rectángulo"/>
          <p:cNvSpPr/>
          <p:nvPr/>
        </p:nvSpPr>
        <p:spPr>
          <a:xfrm>
            <a:off x="2928926" y="6357958"/>
            <a:ext cx="6429420" cy="369332"/>
          </a:xfrm>
          <a:prstGeom prst="rect">
            <a:avLst/>
          </a:prstGeom>
        </p:spPr>
        <p:txBody>
          <a:bodyPr wrap="square">
            <a:spAutoFit/>
          </a:bodyPr>
          <a:lstStyle/>
          <a:p>
            <a:r>
              <a:rPr lang="en-US" i="1" dirty="0" smtClean="0"/>
              <a:t>Corvettes for $ 100 in our going out of business </a:t>
            </a:r>
            <a:r>
              <a:rPr lang="es-ES" i="1" dirty="0" smtClean="0"/>
              <a:t>sale!!!</a:t>
            </a:r>
          </a:p>
        </p:txBody>
      </p:sp>
      <p:pic>
        <p:nvPicPr>
          <p:cNvPr id="19458" name="Picture 2"/>
          <p:cNvPicPr>
            <a:picLocks noChangeAspect="1" noChangeArrowheads="1"/>
          </p:cNvPicPr>
          <p:nvPr/>
        </p:nvPicPr>
        <p:blipFill>
          <a:blip r:embed="rId2"/>
          <a:srcRect/>
          <a:stretch>
            <a:fillRect/>
          </a:stretch>
        </p:blipFill>
        <p:spPr bwMode="auto">
          <a:xfrm>
            <a:off x="0" y="3714752"/>
            <a:ext cx="3933825" cy="1857375"/>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4357686" y="4286256"/>
            <a:ext cx="4610100" cy="36195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3071802" y="1928802"/>
            <a:ext cx="5743575" cy="172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p:spPr>
        <p:txBody>
          <a:bodyPr/>
          <a:lstStyle/>
          <a:p>
            <a:pPr algn="ctr"/>
            <a:r>
              <a:rPr lang="en-US" dirty="0" smtClean="0"/>
              <a:t>Race Conditions</a:t>
            </a:r>
            <a:endParaRPr lang="es-ES" dirty="0"/>
          </a:p>
        </p:txBody>
      </p:sp>
      <p:sp>
        <p:nvSpPr>
          <p:cNvPr id="3" name="2 Marcador de contenido"/>
          <p:cNvSpPr>
            <a:spLocks noGrp="1"/>
          </p:cNvSpPr>
          <p:nvPr>
            <p:ph idx="1"/>
          </p:nvPr>
        </p:nvSpPr>
        <p:spPr>
          <a:xfrm>
            <a:off x="285720" y="1643050"/>
            <a:ext cx="8229600" cy="4389120"/>
          </a:xfrm>
        </p:spPr>
        <p:txBody>
          <a:bodyPr/>
          <a:lstStyle/>
          <a:p>
            <a:pPr algn="just">
              <a:buNone/>
            </a:pPr>
            <a:r>
              <a:rPr lang="en-US" sz="2000" dirty="0" smtClean="0"/>
              <a:t>     These vulnerabilities originate when concurrent processes or threads interfere with each other. Such interference is usually provoked from access to a shared resource (variables, files, memory, devices, etc...) without the implementation of the proper mutual exclusion protection mechanisms.</a:t>
            </a:r>
          </a:p>
          <a:p>
            <a:pPr>
              <a:buNone/>
            </a:pPr>
            <a:endParaRPr lang="es-ES" dirty="0"/>
          </a:p>
        </p:txBody>
      </p:sp>
      <p:pic>
        <p:nvPicPr>
          <p:cNvPr id="5122" name="Picture 2"/>
          <p:cNvPicPr>
            <a:picLocks noChangeAspect="1" noChangeArrowheads="1"/>
          </p:cNvPicPr>
          <p:nvPr/>
        </p:nvPicPr>
        <p:blipFill>
          <a:blip r:embed="rId2"/>
          <a:srcRect/>
          <a:stretch>
            <a:fillRect/>
          </a:stretch>
        </p:blipFill>
        <p:spPr bwMode="auto">
          <a:xfrm>
            <a:off x="4500562" y="3429000"/>
            <a:ext cx="4643438" cy="3174512"/>
          </a:xfrm>
          <a:prstGeom prst="rect">
            <a:avLst/>
          </a:prstGeom>
          <a:noFill/>
          <a:ln w="9525">
            <a:noFill/>
            <a:miter lim="800000"/>
            <a:headEnd/>
            <a:tailEnd/>
          </a:ln>
          <a:effectLst/>
        </p:spPr>
      </p:pic>
      <p:sp>
        <p:nvSpPr>
          <p:cNvPr id="5" name="4 Marcador de número de diapositiva"/>
          <p:cNvSpPr>
            <a:spLocks noGrp="1"/>
          </p:cNvSpPr>
          <p:nvPr>
            <p:ph type="sldNum" sz="quarter" idx="12"/>
          </p:nvPr>
        </p:nvSpPr>
        <p:spPr/>
        <p:txBody>
          <a:bodyPr/>
          <a:lstStyle/>
          <a:p>
            <a:fld id="{68C87640-186E-4005-BF4E-519F58D740C4}" type="slidenum">
              <a:rPr lang="es-ES" smtClean="0"/>
              <a:pPr/>
              <a:t>31</a:t>
            </a:fld>
            <a:endParaRPr lang="es-ES"/>
          </a:p>
        </p:txBody>
      </p:sp>
      <p:sp>
        <p:nvSpPr>
          <p:cNvPr id="6" name="5 Rectángulo"/>
          <p:cNvSpPr/>
          <p:nvPr/>
        </p:nvSpPr>
        <p:spPr>
          <a:xfrm>
            <a:off x="2000232" y="3929066"/>
            <a:ext cx="1857388" cy="1477328"/>
          </a:xfrm>
          <a:prstGeom prst="rect">
            <a:avLst/>
          </a:prstGeom>
        </p:spPr>
        <p:txBody>
          <a:bodyPr wrap="square">
            <a:spAutoFit/>
          </a:bodyPr>
          <a:lstStyle/>
          <a:p>
            <a:r>
              <a:rPr lang="en-US" dirty="0" smtClean="0"/>
              <a:t>Number of </a:t>
            </a:r>
          </a:p>
          <a:p>
            <a:r>
              <a:rPr lang="en-US" dirty="0" smtClean="0"/>
              <a:t>Race condition</a:t>
            </a:r>
          </a:p>
          <a:p>
            <a:r>
              <a:rPr lang="en-US" dirty="0" smtClean="0"/>
              <a:t>Vulnerabilities </a:t>
            </a:r>
          </a:p>
          <a:p>
            <a:r>
              <a:rPr lang="en-US" dirty="0" smtClean="0"/>
              <a:t>reported by year</a:t>
            </a:r>
          </a:p>
          <a:p>
            <a:r>
              <a:rPr lang="en-US" dirty="0" smtClean="0"/>
              <a:t>(CWE)</a:t>
            </a:r>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srcRect/>
          <a:stretch>
            <a:fillRect/>
          </a:stretch>
        </p:blipFill>
        <p:spPr bwMode="auto">
          <a:xfrm>
            <a:off x="4929190" y="2000240"/>
            <a:ext cx="4143404" cy="2009922"/>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a:stretch>
            <a:fillRect/>
          </a:stretch>
        </p:blipFill>
        <p:spPr bwMode="auto">
          <a:xfrm>
            <a:off x="1857356" y="4248150"/>
            <a:ext cx="5438775" cy="2609850"/>
          </a:xfrm>
          <a:prstGeom prst="rect">
            <a:avLst/>
          </a:prstGeom>
          <a:noFill/>
          <a:ln w="9525">
            <a:noFill/>
            <a:miter lim="800000"/>
            <a:headEnd/>
            <a:tailEnd/>
          </a:ln>
          <a:effectLst/>
        </p:spPr>
      </p:pic>
      <p:sp>
        <p:nvSpPr>
          <p:cNvPr id="2" name="1 Título"/>
          <p:cNvSpPr>
            <a:spLocks noGrp="1"/>
          </p:cNvSpPr>
          <p:nvPr>
            <p:ph type="title"/>
          </p:nvPr>
        </p:nvSpPr>
        <p:spPr>
          <a:xfrm>
            <a:off x="428596" y="214290"/>
            <a:ext cx="8229600" cy="1143000"/>
          </a:xfrm>
        </p:spPr>
        <p:txBody>
          <a:bodyPr/>
          <a:lstStyle/>
          <a:p>
            <a:pPr algn="ctr"/>
            <a:r>
              <a:rPr lang="en-US" dirty="0" smtClean="0"/>
              <a:t>Race Conditions</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32</a:t>
            </a:fld>
            <a:endParaRPr lang="es-ES"/>
          </a:p>
        </p:txBody>
      </p:sp>
      <p:pic>
        <p:nvPicPr>
          <p:cNvPr id="20482" name="Picture 2"/>
          <p:cNvPicPr>
            <a:picLocks noChangeAspect="1" noChangeArrowheads="1"/>
          </p:cNvPicPr>
          <p:nvPr/>
        </p:nvPicPr>
        <p:blipFill>
          <a:blip r:embed="rId4"/>
          <a:srcRect/>
          <a:stretch>
            <a:fillRect/>
          </a:stretch>
        </p:blipFill>
        <p:spPr bwMode="auto">
          <a:xfrm>
            <a:off x="0" y="1214422"/>
            <a:ext cx="5114925" cy="3162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 Deployment </a:t>
            </a:r>
            <a:r>
              <a:rPr lang="en-US" dirty="0" smtClean="0"/>
              <a:t>Vulnerabilities</a:t>
            </a:r>
          </a:p>
        </p:txBody>
      </p:sp>
      <p:sp>
        <p:nvSpPr>
          <p:cNvPr id="3" name="2 Marcador de contenido"/>
          <p:cNvSpPr>
            <a:spLocks noGrp="1"/>
          </p:cNvSpPr>
          <p:nvPr>
            <p:ph idx="1"/>
          </p:nvPr>
        </p:nvSpPr>
        <p:spPr/>
        <p:txBody>
          <a:bodyPr/>
          <a:lstStyle/>
          <a:p>
            <a:pPr algn="just">
              <a:buNone/>
            </a:pPr>
            <a:r>
              <a:rPr lang="en-US" dirty="0" smtClean="0"/>
              <a:t>A deployment error usually comes from assumptions made about how the deployment will occur (for example assumptions with configuration files, and high privileges during installation).</a:t>
            </a:r>
          </a:p>
          <a:p>
            <a:pPr>
              <a:buNone/>
            </a:pPr>
            <a:endParaRPr lang="en-US" dirty="0" smtClean="0"/>
          </a:p>
          <a:p>
            <a:r>
              <a:rPr lang="en-US" dirty="0" smtClean="0"/>
              <a:t>User Supplied Configuration File.</a:t>
            </a:r>
          </a:p>
          <a:p>
            <a:r>
              <a:rPr lang="en-US" dirty="0" smtClean="0"/>
              <a:t>Insecure Defaults.</a:t>
            </a:r>
          </a:p>
          <a:p>
            <a:r>
              <a:rPr lang="en-US" dirty="0" smtClean="0"/>
              <a:t>Default Site Installations.</a:t>
            </a:r>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33</a:t>
            </a:fld>
            <a:endParaRPr lang="es-E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088"/>
            <a:ext cx="8929718" cy="1143000"/>
          </a:xfrm>
        </p:spPr>
        <p:txBody>
          <a:bodyPr>
            <a:noAutofit/>
          </a:bodyPr>
          <a:lstStyle/>
          <a:p>
            <a:pPr algn="ctr"/>
            <a:r>
              <a:rPr lang="en-US" sz="3600" dirty="0" smtClean="0"/>
              <a:t>RECAP</a:t>
            </a:r>
            <a:endParaRPr lang="es-ES" sz="3600" dirty="0"/>
          </a:p>
        </p:txBody>
      </p:sp>
      <p:graphicFrame>
        <p:nvGraphicFramePr>
          <p:cNvPr id="5" name="4 Marcador de contenido"/>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68C87640-186E-4005-BF4E-519F58D740C4}" type="slidenum">
              <a:rPr lang="es-ES" smtClean="0"/>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736"/>
            <a:ext cx="8229600" cy="1143000"/>
          </a:xfrm>
        </p:spPr>
        <p:txBody>
          <a:bodyPr>
            <a:noAutofit/>
          </a:bodyPr>
          <a:lstStyle/>
          <a:p>
            <a:r>
              <a:rPr lang="en-US" sz="4000" dirty="0" smtClean="0"/>
              <a:t>6. How will I get protection from the threats at the different stages of the project life?</a:t>
            </a:r>
            <a:endParaRPr lang="es-ES" sz="4000" dirty="0"/>
          </a:p>
        </p:txBody>
      </p:sp>
      <p:sp>
        <p:nvSpPr>
          <p:cNvPr id="3" name="2 Marcador de contenido"/>
          <p:cNvSpPr>
            <a:spLocks noGrp="1"/>
          </p:cNvSpPr>
          <p:nvPr>
            <p:ph idx="1"/>
          </p:nvPr>
        </p:nvSpPr>
        <p:spPr>
          <a:xfrm>
            <a:off x="357158" y="2714620"/>
            <a:ext cx="8229600" cy="3531888"/>
          </a:xfrm>
        </p:spPr>
        <p:txBody>
          <a:bodyPr/>
          <a:lstStyle/>
          <a:p>
            <a:r>
              <a:rPr lang="en-US" dirty="0" smtClean="0"/>
              <a:t>Secure Software Process.</a:t>
            </a:r>
          </a:p>
          <a:p>
            <a:r>
              <a:rPr lang="en-US" dirty="0" smtClean="0"/>
              <a:t>Misuse cases.</a:t>
            </a:r>
          </a:p>
          <a:p>
            <a:r>
              <a:rPr lang="en-US" dirty="0" smtClean="0"/>
              <a:t>Attack surface reduction</a:t>
            </a:r>
          </a:p>
          <a:p>
            <a:r>
              <a:rPr lang="en-US" dirty="0" smtClean="0"/>
              <a:t>Standards.</a:t>
            </a:r>
          </a:p>
          <a:p>
            <a:r>
              <a:rPr lang="en-US" dirty="0" smtClean="0"/>
              <a:t>Best Practices.</a:t>
            </a:r>
          </a:p>
          <a:p>
            <a:r>
              <a:rPr lang="en-US" dirty="0" smtClean="0"/>
              <a:t>Tools.</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35</a:t>
            </a:fld>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857232"/>
            <a:ext cx="8229600" cy="1143000"/>
          </a:xfrm>
        </p:spPr>
        <p:txBody>
          <a:bodyPr>
            <a:noAutofit/>
          </a:bodyPr>
          <a:lstStyle/>
          <a:p>
            <a:r>
              <a:rPr lang="en-US" sz="4000" dirty="0" smtClean="0"/>
              <a:t>SECURITY IN THE SOFTWARE DEVELOPMENT PROCESS</a:t>
            </a:r>
          </a:p>
        </p:txBody>
      </p:sp>
      <p:sp>
        <p:nvSpPr>
          <p:cNvPr id="3" name="2 Marcador de contenido"/>
          <p:cNvSpPr>
            <a:spLocks noGrp="1"/>
          </p:cNvSpPr>
          <p:nvPr>
            <p:ph idx="1"/>
          </p:nvPr>
        </p:nvSpPr>
        <p:spPr/>
        <p:txBody>
          <a:bodyPr>
            <a:normAutofit fontScale="92500" lnSpcReduction="20000"/>
          </a:bodyPr>
          <a:lstStyle/>
          <a:p>
            <a:r>
              <a:rPr lang="en-US" dirty="0" smtClean="0"/>
              <a:t>“A full lifecycle approach is the only way to achieve secure software.” </a:t>
            </a:r>
            <a:r>
              <a:rPr lang="es-ES" dirty="0" smtClean="0"/>
              <a:t>Chris </a:t>
            </a:r>
            <a:r>
              <a:rPr lang="es-ES" dirty="0" err="1" smtClean="0"/>
              <a:t>Wysopal</a:t>
            </a:r>
            <a:endParaRPr lang="es-ES" dirty="0" smtClean="0"/>
          </a:p>
          <a:p>
            <a:r>
              <a:rPr lang="en-US" b="1" dirty="0" smtClean="0"/>
              <a:t>Secure Software Process</a:t>
            </a:r>
            <a:r>
              <a:rPr lang="en-US" dirty="0" smtClean="0"/>
              <a:t>: The set of activities performed to develop, maintain, and deliver a secure software solution. Activities may not necessarily be sequential; they could be concurrent or iterative.</a:t>
            </a:r>
          </a:p>
          <a:p>
            <a:endParaRPr lang="es-ES" dirty="0" smtClean="0"/>
          </a:p>
          <a:p>
            <a:r>
              <a:rPr lang="es-ES" dirty="0" err="1" smtClean="0"/>
              <a:t>Symmantec</a:t>
            </a:r>
            <a:r>
              <a:rPr lang="es-ES" dirty="0" smtClean="0"/>
              <a:t> SSDL.</a:t>
            </a:r>
          </a:p>
          <a:p>
            <a:r>
              <a:rPr lang="es-ES" dirty="0" smtClean="0"/>
              <a:t>Microsoft SDL.</a:t>
            </a:r>
          </a:p>
          <a:p>
            <a:r>
              <a:rPr lang="es-ES" dirty="0" smtClean="0"/>
              <a:t>CLASP.</a:t>
            </a:r>
          </a:p>
          <a:p>
            <a:r>
              <a:rPr lang="es-ES" dirty="0" err="1" smtClean="0"/>
              <a:t>iCMM</a:t>
            </a:r>
            <a:r>
              <a:rPr lang="es-ES" dirty="0" smtClean="0"/>
              <a:t> and CMMI.</a:t>
            </a:r>
          </a:p>
          <a:p>
            <a:r>
              <a:rPr lang="es-ES" dirty="0" err="1" smtClean="0"/>
              <a:t>Correctness</a:t>
            </a:r>
            <a:r>
              <a:rPr lang="es-ES" dirty="0" smtClean="0"/>
              <a:t> </a:t>
            </a:r>
            <a:r>
              <a:rPr lang="es-ES" dirty="0" err="1" smtClean="0"/>
              <a:t>by</a:t>
            </a:r>
            <a:r>
              <a:rPr lang="es-ES" dirty="0" smtClean="0"/>
              <a:t> </a:t>
            </a:r>
            <a:r>
              <a:rPr lang="es-ES" dirty="0" err="1" smtClean="0"/>
              <a:t>Construction</a:t>
            </a:r>
            <a:r>
              <a:rPr lang="es-ES" dirty="0" smtClean="0"/>
              <a:t>.</a:t>
            </a:r>
            <a:endParaRPr lang="en-US" u="sng" dirty="0" smtClean="0"/>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36</a:t>
            </a:fld>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Misuse</a:t>
            </a:r>
            <a:r>
              <a:rPr lang="es-ES" dirty="0" smtClean="0"/>
              <a:t> and Abuse cases</a:t>
            </a:r>
            <a:endParaRPr lang="es-ES" dirty="0"/>
          </a:p>
        </p:txBody>
      </p:sp>
      <p:sp>
        <p:nvSpPr>
          <p:cNvPr id="3" name="2 Marcador de contenido"/>
          <p:cNvSpPr>
            <a:spLocks noGrp="1"/>
          </p:cNvSpPr>
          <p:nvPr>
            <p:ph idx="1"/>
          </p:nvPr>
        </p:nvSpPr>
        <p:spPr/>
        <p:txBody>
          <a:bodyPr/>
          <a:lstStyle/>
          <a:p>
            <a:pPr algn="just">
              <a:buNone/>
            </a:pPr>
            <a:r>
              <a:rPr lang="en-US" sz="2400" dirty="0" smtClean="0"/>
              <a:t>Misuse case is a technique to elicit security requirements, which describes what the system owner does not want to occur and how software should react to such illegitimate use.</a:t>
            </a:r>
          </a:p>
          <a:p>
            <a:endParaRPr lang="en-US" dirty="0" smtClean="0"/>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37</a:t>
            </a:fld>
            <a:endParaRPr lang="es-ES"/>
          </a:p>
        </p:txBody>
      </p:sp>
      <p:pic>
        <p:nvPicPr>
          <p:cNvPr id="6146" name="Picture 2"/>
          <p:cNvPicPr>
            <a:picLocks noChangeAspect="1" noChangeArrowheads="1"/>
          </p:cNvPicPr>
          <p:nvPr/>
        </p:nvPicPr>
        <p:blipFill>
          <a:blip r:embed="rId2"/>
          <a:srcRect/>
          <a:stretch>
            <a:fillRect/>
          </a:stretch>
        </p:blipFill>
        <p:spPr bwMode="auto">
          <a:xfrm>
            <a:off x="2143108" y="3143248"/>
            <a:ext cx="6629400" cy="3133725"/>
          </a:xfrm>
          <a:prstGeom prst="rect">
            <a:avLst/>
          </a:prstGeom>
          <a:noFill/>
          <a:ln w="9525">
            <a:noFill/>
            <a:miter lim="800000"/>
            <a:headEnd/>
            <a:tailEnd/>
          </a:ln>
          <a:effectLst/>
        </p:spPr>
      </p:pic>
      <p:sp>
        <p:nvSpPr>
          <p:cNvPr id="6" name="5 Rectángulo"/>
          <p:cNvSpPr/>
          <p:nvPr/>
        </p:nvSpPr>
        <p:spPr>
          <a:xfrm>
            <a:off x="2786050" y="6215082"/>
            <a:ext cx="3872022" cy="369332"/>
          </a:xfrm>
          <a:prstGeom prst="rect">
            <a:avLst/>
          </a:prstGeom>
        </p:spPr>
        <p:txBody>
          <a:bodyPr wrap="none">
            <a:spAutoFit/>
          </a:bodyPr>
          <a:lstStyle/>
          <a:p>
            <a:r>
              <a:rPr lang="en-US" dirty="0" smtClean="0"/>
              <a:t>Diagram of car security requirements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857232"/>
            <a:ext cx="8229600" cy="1143000"/>
          </a:xfrm>
        </p:spPr>
        <p:txBody>
          <a:bodyPr>
            <a:normAutofit fontScale="90000"/>
          </a:bodyPr>
          <a:lstStyle/>
          <a:p>
            <a:r>
              <a:rPr lang="en-US" dirty="0" smtClean="0"/>
              <a:t>Reducing Attack Surface</a:t>
            </a:r>
            <a:br>
              <a:rPr lang="en-US" dirty="0" smtClean="0"/>
            </a:br>
            <a:r>
              <a:rPr lang="en-US" sz="4400" i="1" dirty="0" smtClean="0"/>
              <a:t>Closing doors and windows</a:t>
            </a:r>
            <a:endParaRPr lang="en-US" sz="4400" i="1" dirty="0"/>
          </a:p>
        </p:txBody>
      </p:sp>
      <p:sp>
        <p:nvSpPr>
          <p:cNvPr id="3" name="2 Marcador de contenido"/>
          <p:cNvSpPr>
            <a:spLocks noGrp="1"/>
          </p:cNvSpPr>
          <p:nvPr>
            <p:ph idx="1"/>
          </p:nvPr>
        </p:nvSpPr>
        <p:spPr/>
        <p:txBody>
          <a:bodyPr numCol="2">
            <a:normAutofit fontScale="92500"/>
          </a:bodyPr>
          <a:lstStyle/>
          <a:p>
            <a:pPr>
              <a:buNone/>
            </a:pPr>
            <a:r>
              <a:rPr lang="en-US" sz="2800" b="1" dirty="0" smtClean="0"/>
              <a:t>The attack surface: </a:t>
            </a:r>
            <a:r>
              <a:rPr lang="en-US" sz="2800" dirty="0" smtClean="0"/>
              <a:t>set of all areas where an attacker can enter a system and possibly mitigate a security service.</a:t>
            </a:r>
          </a:p>
          <a:p>
            <a:pPr lvl="0"/>
            <a:r>
              <a:rPr lang="en-US" dirty="0" smtClean="0"/>
              <a:t>APIs </a:t>
            </a:r>
          </a:p>
          <a:p>
            <a:pPr lvl="0"/>
            <a:r>
              <a:rPr lang="en-US" dirty="0" smtClean="0"/>
              <a:t>UIs </a:t>
            </a:r>
          </a:p>
          <a:p>
            <a:pPr lvl="0"/>
            <a:r>
              <a:rPr lang="en-US" dirty="0" smtClean="0"/>
              <a:t>Protocols </a:t>
            </a:r>
          </a:p>
          <a:p>
            <a:pPr lvl="0"/>
            <a:r>
              <a:rPr lang="en-US" dirty="0" smtClean="0"/>
              <a:t>Configuration Files</a:t>
            </a:r>
          </a:p>
          <a:p>
            <a:pPr lvl="0"/>
            <a:r>
              <a:rPr lang="en-US" dirty="0" smtClean="0"/>
              <a:t>Registry values</a:t>
            </a:r>
          </a:p>
          <a:p>
            <a:pPr lvl="0"/>
            <a:r>
              <a:rPr lang="en-US" dirty="0" smtClean="0"/>
              <a:t>Ports</a:t>
            </a:r>
          </a:p>
          <a:p>
            <a:pPr lvl="0"/>
            <a:r>
              <a:rPr lang="en-US" dirty="0" smtClean="0"/>
              <a:t>Network I/O</a:t>
            </a:r>
          </a:p>
          <a:p>
            <a:pPr lvl="0"/>
            <a:r>
              <a:rPr lang="en-US" dirty="0" smtClean="0"/>
              <a:t>Remote Procedure Calls </a:t>
            </a:r>
          </a:p>
          <a:p>
            <a:pPr lvl="0"/>
            <a:r>
              <a:rPr lang="en-US" dirty="0" smtClean="0"/>
              <a:t>File I/O</a:t>
            </a:r>
          </a:p>
          <a:p>
            <a:pPr lvl="0"/>
            <a:r>
              <a:rPr lang="en-US" dirty="0" smtClean="0"/>
              <a:t>Environment  variables, </a:t>
            </a:r>
          </a:p>
          <a:p>
            <a:pPr lvl="0"/>
            <a:r>
              <a:rPr lang="en-US" dirty="0" smtClean="0"/>
              <a:t>Shared Memory</a:t>
            </a:r>
          </a:p>
          <a:p>
            <a:pPr lvl="0"/>
            <a:r>
              <a:rPr lang="en-US" dirty="0" smtClean="0"/>
              <a:t>Important Threads?</a:t>
            </a:r>
          </a:p>
          <a:p>
            <a:pPr lvl="0"/>
            <a:r>
              <a:rPr lang="en-US" dirty="0" smtClean="0"/>
              <a:t>3rd party Libraries</a:t>
            </a:r>
          </a:p>
          <a:p>
            <a:pPr lvl="0"/>
            <a:r>
              <a:rPr lang="en-US" dirty="0" smtClean="0"/>
              <a:t>Hardware ports (USB, Serial)</a:t>
            </a:r>
            <a:endParaRPr lang="en-U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38</a:t>
            </a:fld>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Shades of Analysis</a:t>
            </a:r>
            <a:endParaRPr lang="es-ES" dirty="0"/>
          </a:p>
        </p:txBody>
      </p:sp>
      <p:sp>
        <p:nvSpPr>
          <p:cNvPr id="3" name="2 Marcador de contenido"/>
          <p:cNvSpPr>
            <a:spLocks noGrp="1"/>
          </p:cNvSpPr>
          <p:nvPr>
            <p:ph idx="1"/>
          </p:nvPr>
        </p:nvSpPr>
        <p:spPr/>
        <p:txBody>
          <a:bodyPr/>
          <a:lstStyle/>
          <a:p>
            <a:r>
              <a:rPr lang="en-US" dirty="0" smtClean="0"/>
              <a:t>Testing is divided into White, Gray and Black box Analysis.</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39</a:t>
            </a:fld>
            <a:endParaRPr lang="es-ES"/>
          </a:p>
        </p:txBody>
      </p:sp>
      <p:pic>
        <p:nvPicPr>
          <p:cNvPr id="7170" name="Picture 2"/>
          <p:cNvPicPr>
            <a:picLocks noChangeAspect="1" noChangeArrowheads="1"/>
          </p:cNvPicPr>
          <p:nvPr/>
        </p:nvPicPr>
        <p:blipFill>
          <a:blip r:embed="rId2"/>
          <a:srcRect/>
          <a:stretch>
            <a:fillRect/>
          </a:stretch>
        </p:blipFill>
        <p:spPr bwMode="auto">
          <a:xfrm>
            <a:off x="1295400" y="2819400"/>
            <a:ext cx="7221829" cy="36004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514350" indent="-514350" algn="just">
              <a:buNone/>
            </a:pPr>
            <a:r>
              <a:rPr lang="en-US" sz="2400" dirty="0" smtClean="0"/>
              <a:t>“The wire protocol guys don’t worry about security because that’s really a network protocol problem. The network protocol guys won’t worry about it because, really, it’s an application problem. The application guys won’t worry about it because, after all, they can just use the IP address and trust the network.”   </a:t>
            </a:r>
          </a:p>
          <a:p>
            <a:pPr marL="514350" indent="-514350" algn="just">
              <a:buNone/>
            </a:pPr>
            <a:r>
              <a:rPr lang="en-US" sz="2400" dirty="0" smtClean="0"/>
              <a:t>    			</a:t>
            </a:r>
            <a:r>
              <a:rPr lang="en-US" dirty="0" smtClean="0"/>
              <a:t>		-Marcus J. </a:t>
            </a:r>
            <a:r>
              <a:rPr lang="en-US" dirty="0" err="1" smtClean="0"/>
              <a:t>Ranum</a:t>
            </a:r>
            <a:endParaRPr lang="en-US" dirty="0" smtClean="0"/>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4</a:t>
            </a:fld>
            <a:endParaRPr lang="es-ES"/>
          </a:p>
        </p:txBody>
      </p:sp>
      <p:sp>
        <p:nvSpPr>
          <p:cNvPr id="5" name="1 Título"/>
          <p:cNvSpPr>
            <a:spLocks noGrp="1"/>
          </p:cNvSpPr>
          <p:nvPr>
            <p:ph type="title"/>
          </p:nvPr>
        </p:nvSpPr>
        <p:spPr>
          <a:xfrm>
            <a:off x="457200" y="704088"/>
            <a:ext cx="8229600" cy="1143000"/>
          </a:xfrm>
        </p:spPr>
        <p:txBody>
          <a:bodyPr/>
          <a:lstStyle/>
          <a:p>
            <a:r>
              <a:rPr lang="en-US" dirty="0" smtClean="0"/>
              <a:t>Who is responsible for security?</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1143000"/>
          </a:xfrm>
        </p:spPr>
        <p:txBody>
          <a:bodyPr>
            <a:normAutofit/>
          </a:bodyPr>
          <a:lstStyle/>
          <a:p>
            <a:r>
              <a:rPr lang="es-ES" sz="4000" dirty="0" err="1" smtClean="0"/>
              <a:t>Other</a:t>
            </a:r>
            <a:r>
              <a:rPr lang="es-ES" sz="4000" dirty="0" smtClean="0"/>
              <a:t> </a:t>
            </a:r>
            <a:r>
              <a:rPr lang="es-ES" sz="4000" dirty="0" err="1" smtClean="0"/>
              <a:t>Practices</a:t>
            </a:r>
            <a:r>
              <a:rPr lang="es-ES" sz="4000" dirty="0" smtClean="0"/>
              <a:t> and </a:t>
            </a:r>
            <a:r>
              <a:rPr lang="es-ES" sz="4000" dirty="0" err="1" smtClean="0"/>
              <a:t>Recommendations</a:t>
            </a:r>
            <a:endParaRPr lang="es-ES" sz="4000" dirty="0"/>
          </a:p>
        </p:txBody>
      </p:sp>
      <p:sp>
        <p:nvSpPr>
          <p:cNvPr id="3" name="2 Marcador de contenido"/>
          <p:cNvSpPr>
            <a:spLocks noGrp="1"/>
          </p:cNvSpPr>
          <p:nvPr>
            <p:ph idx="1"/>
          </p:nvPr>
        </p:nvSpPr>
        <p:spPr/>
        <p:txBody>
          <a:bodyPr numCol="2">
            <a:normAutofit/>
          </a:bodyPr>
          <a:lstStyle/>
          <a:p>
            <a:r>
              <a:rPr lang="en-US" dirty="0" smtClean="0"/>
              <a:t>Acknowledge human imperfection</a:t>
            </a:r>
          </a:p>
          <a:p>
            <a:r>
              <a:rPr lang="en-US" dirty="0" smtClean="0"/>
              <a:t>Validated all Input</a:t>
            </a:r>
          </a:p>
          <a:p>
            <a:r>
              <a:rPr lang="en-US" dirty="0" smtClean="0"/>
              <a:t>Initialize Memory</a:t>
            </a:r>
          </a:p>
          <a:p>
            <a:r>
              <a:rPr lang="en-US" dirty="0" smtClean="0"/>
              <a:t>Design Safe Default Configurations</a:t>
            </a:r>
          </a:p>
          <a:p>
            <a:r>
              <a:rPr lang="en-US" dirty="0" smtClean="0"/>
              <a:t>Use Correct Authentication</a:t>
            </a:r>
          </a:p>
          <a:p>
            <a:r>
              <a:rPr lang="en-US" dirty="0" smtClean="0"/>
              <a:t>Remember it is hard to keep secrets</a:t>
            </a:r>
          </a:p>
          <a:p>
            <a:r>
              <a:rPr lang="en-US" dirty="0" smtClean="0"/>
              <a:t>Least Privilege</a:t>
            </a:r>
          </a:p>
          <a:p>
            <a:r>
              <a:rPr lang="en-US" dirty="0" smtClean="0"/>
              <a:t>Fail </a:t>
            </a:r>
            <a:r>
              <a:rPr lang="en-US" dirty="0" smtClean="0"/>
              <a:t>Securely</a:t>
            </a:r>
          </a:p>
          <a:p>
            <a:r>
              <a:rPr lang="en-US" dirty="0" smtClean="0"/>
              <a:t>Keep System logs</a:t>
            </a:r>
          </a:p>
          <a:p>
            <a:r>
              <a:rPr lang="en-US" dirty="0" smtClean="0"/>
              <a:t>Coding Practices</a:t>
            </a:r>
          </a:p>
          <a:p>
            <a:r>
              <a:rPr lang="en-US" dirty="0" smtClean="0"/>
              <a:t>Detecting and preventing Buffer Overflows</a:t>
            </a:r>
          </a:p>
          <a:p>
            <a:endParaRPr lang="es-ES" dirty="0" smtClean="0"/>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40</a:t>
            </a:fld>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Tools</a:t>
            </a:r>
            <a:endParaRPr lang="es-ES" dirty="0"/>
          </a:p>
        </p:txBody>
      </p:sp>
      <p:sp>
        <p:nvSpPr>
          <p:cNvPr id="3" name="2 Marcador de contenido"/>
          <p:cNvSpPr>
            <a:spLocks noGrp="1"/>
          </p:cNvSpPr>
          <p:nvPr>
            <p:ph idx="1"/>
          </p:nvPr>
        </p:nvSpPr>
        <p:spPr>
          <a:xfrm>
            <a:off x="457200" y="1935480"/>
            <a:ext cx="8229600" cy="4541520"/>
          </a:xfrm>
        </p:spPr>
        <p:txBody>
          <a:bodyPr>
            <a:normAutofit fontScale="77500" lnSpcReduction="20000"/>
          </a:bodyPr>
          <a:lstStyle/>
          <a:p>
            <a:r>
              <a:rPr lang="en-US" dirty="0" smtClean="0"/>
              <a:t>Static Analysis</a:t>
            </a:r>
          </a:p>
          <a:p>
            <a:pPr lvl="1"/>
            <a:r>
              <a:rPr lang="en-US" dirty="0" smtClean="0"/>
              <a:t>Lexical Tools</a:t>
            </a:r>
          </a:p>
          <a:p>
            <a:pPr lvl="1"/>
            <a:r>
              <a:rPr lang="en-US" dirty="0" smtClean="0"/>
              <a:t>Semantic Tools</a:t>
            </a:r>
          </a:p>
          <a:p>
            <a:r>
              <a:rPr lang="en-US" dirty="0" smtClean="0"/>
              <a:t>Dynamic Analysis</a:t>
            </a:r>
          </a:p>
          <a:p>
            <a:r>
              <a:rPr lang="en-US" dirty="0" smtClean="0"/>
              <a:t>Library and Compiler Approaches</a:t>
            </a:r>
          </a:p>
          <a:p>
            <a:r>
              <a:rPr lang="en-US" dirty="0" smtClean="0"/>
              <a:t>Packet Manipulation and Password Cracking Tools</a:t>
            </a:r>
          </a:p>
          <a:p>
            <a:r>
              <a:rPr lang="en-US" dirty="0" smtClean="0"/>
              <a:t>Personal Firewalls (software implementations)</a:t>
            </a:r>
          </a:p>
          <a:p>
            <a:r>
              <a:rPr lang="en-US" dirty="0" smtClean="0"/>
              <a:t>Antivirus and Malware detection Tools</a:t>
            </a:r>
          </a:p>
          <a:p>
            <a:r>
              <a:rPr lang="en-US" dirty="0" smtClean="0"/>
              <a:t>Intrusion Detection Tools</a:t>
            </a:r>
          </a:p>
          <a:p>
            <a:r>
              <a:rPr lang="en-US" dirty="0" smtClean="0"/>
              <a:t>Cryptography </a:t>
            </a:r>
          </a:p>
          <a:p>
            <a:pPr lvl="1"/>
            <a:r>
              <a:rPr lang="en-US" dirty="0" smtClean="0"/>
              <a:t>Symmetric Cryptography</a:t>
            </a:r>
          </a:p>
          <a:p>
            <a:pPr lvl="1"/>
            <a:r>
              <a:rPr lang="en-US" dirty="0" smtClean="0"/>
              <a:t>Asymmetric or Public Key Cryptography</a:t>
            </a:r>
          </a:p>
          <a:p>
            <a:pPr lvl="1"/>
            <a:r>
              <a:rPr lang="en-US" dirty="0" smtClean="0"/>
              <a:t>Hash and MAC</a:t>
            </a:r>
          </a:p>
          <a:p>
            <a:r>
              <a:rPr lang="en-US" dirty="0" smtClean="0"/>
              <a:t>Protocols</a:t>
            </a:r>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41</a:t>
            </a:fld>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088"/>
            <a:ext cx="8929718" cy="1143000"/>
          </a:xfrm>
        </p:spPr>
        <p:txBody>
          <a:bodyPr>
            <a:noAutofit/>
          </a:bodyPr>
          <a:lstStyle/>
          <a:p>
            <a:pPr algn="ctr"/>
            <a:r>
              <a:rPr lang="en-US" sz="3600" dirty="0" smtClean="0"/>
              <a:t>RECAP</a:t>
            </a:r>
            <a:endParaRPr lang="es-ES" sz="3600" dirty="0"/>
          </a:p>
        </p:txBody>
      </p:sp>
      <p:graphicFrame>
        <p:nvGraphicFramePr>
          <p:cNvPr id="5" name="4 Marcador de contenido"/>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2"/>
          </p:nvPr>
        </p:nvSpPr>
        <p:spPr/>
        <p:txBody>
          <a:bodyPr/>
          <a:lstStyle/>
          <a:p>
            <a:fld id="{68C87640-186E-4005-BF4E-519F58D740C4}" type="slidenum">
              <a:rPr lang="es-ES" smtClean="0"/>
              <a:pPr/>
              <a:t>42</a:t>
            </a:fld>
            <a:endParaRPr 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7. How much security is needed?</a:t>
            </a:r>
            <a:endParaRPr lang="es-ES" dirty="0"/>
          </a:p>
        </p:txBody>
      </p:sp>
      <p:sp>
        <p:nvSpPr>
          <p:cNvPr id="3" name="2 Marcador de contenido"/>
          <p:cNvSpPr>
            <a:spLocks noGrp="1"/>
          </p:cNvSpPr>
          <p:nvPr>
            <p:ph idx="1"/>
          </p:nvPr>
        </p:nvSpPr>
        <p:spPr/>
        <p:txBody>
          <a:bodyPr>
            <a:normAutofit/>
          </a:bodyPr>
          <a:lstStyle/>
          <a:p>
            <a:r>
              <a:rPr lang="en-US" dirty="0" smtClean="0"/>
              <a:t>How much time, people and other resources should we invest?</a:t>
            </a:r>
          </a:p>
          <a:p>
            <a:r>
              <a:rPr lang="en-US" dirty="0" smtClean="0"/>
              <a:t>No security at all can never be good.</a:t>
            </a:r>
          </a:p>
          <a:p>
            <a:r>
              <a:rPr lang="en-US" dirty="0" smtClean="0"/>
              <a:t>Overdoing security is expensive, time consuming and unlikely to ever be 100% secure.</a:t>
            </a:r>
          </a:p>
          <a:p>
            <a:endParaRPr lang="en-US" dirty="0" smtClean="0"/>
          </a:p>
          <a:p>
            <a:pPr>
              <a:buNone/>
            </a:pPr>
            <a:r>
              <a:rPr lang="en-US" dirty="0" smtClean="0"/>
              <a:t>	</a:t>
            </a:r>
            <a:endParaRPr lang="es-ES" u="sng"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43</a:t>
            </a:fld>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429132"/>
            <a:ext cx="8229600" cy="1143000"/>
          </a:xfrm>
        </p:spPr>
        <p:txBody>
          <a:bodyPr>
            <a:noAutofit/>
          </a:bodyPr>
          <a:lstStyle/>
          <a:p>
            <a:pPr algn="ctr"/>
            <a:r>
              <a:rPr lang="en-US" sz="6000" dirty="0" smtClean="0"/>
              <a:t>It is all about Maximizing ROI!!!!</a:t>
            </a:r>
            <a:br>
              <a:rPr lang="en-US" sz="6000" dirty="0" smtClean="0"/>
            </a:br>
            <a:r>
              <a:rPr lang="en-US" sz="6000" dirty="0" smtClean="0"/>
              <a:t/>
            </a:r>
            <a:br>
              <a:rPr lang="en-US" sz="6000" dirty="0" smtClean="0"/>
            </a:br>
            <a:r>
              <a:rPr lang="en-US" sz="6000" dirty="0" smtClean="0"/>
              <a:t>But how?</a:t>
            </a:r>
            <a:endParaRPr lang="es-ES" sz="6000"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44</a:t>
            </a:fld>
            <a:endParaRPr lang="es-E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6600" dirty="0" smtClean="0"/>
              <a:t>	With Metrics!!!</a:t>
            </a:r>
            <a:endParaRPr lang="es-ES" sz="6600" dirty="0"/>
          </a:p>
        </p:txBody>
      </p:sp>
      <p:sp>
        <p:nvSpPr>
          <p:cNvPr id="3" name="2 Marcador de contenido"/>
          <p:cNvSpPr>
            <a:spLocks noGrp="1"/>
          </p:cNvSpPr>
          <p:nvPr>
            <p:ph idx="1"/>
          </p:nvPr>
        </p:nvSpPr>
        <p:spPr/>
        <p:txBody>
          <a:bodyPr/>
          <a:lstStyle/>
          <a:p>
            <a:pPr>
              <a:buNone/>
            </a:pPr>
            <a:endParaRPr lang="en-US" dirty="0" smtClean="0"/>
          </a:p>
          <a:p>
            <a:pPr>
              <a:buNone/>
            </a:pPr>
            <a:r>
              <a:rPr lang="en-US" dirty="0" smtClean="0"/>
              <a:t>William Thompson, Lord Kelvin, said:</a:t>
            </a:r>
          </a:p>
          <a:p>
            <a:pPr algn="just">
              <a:buNone/>
            </a:pPr>
            <a:r>
              <a:rPr lang="en-US" dirty="0" smtClean="0"/>
              <a:t>“</a:t>
            </a:r>
            <a:r>
              <a:rPr lang="en-US" i="1" dirty="0" smtClean="0"/>
              <a:t>When you can measure what you are speaking about, and express it in numbers, you know something about it; but when you cannot measure it,  … your knowledge is of a meager and unsatisfactory kind.”</a:t>
            </a:r>
          </a:p>
          <a:p>
            <a:pPr>
              <a:buNone/>
            </a:pPr>
            <a:endParaRPr lang="en-US" u="sng" dirty="0" smtClean="0"/>
          </a:p>
          <a:p>
            <a:pPr>
              <a:buNone/>
            </a:pPr>
            <a:endParaRPr lang="es-ES" u="sng" dirty="0" smtClean="0"/>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45</a:t>
            </a:fld>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357298"/>
            <a:ext cx="8229600" cy="1143000"/>
          </a:xfrm>
        </p:spPr>
        <p:txBody>
          <a:bodyPr>
            <a:normAutofit fontScale="90000"/>
          </a:bodyPr>
          <a:lstStyle/>
          <a:p>
            <a:r>
              <a:rPr lang="en-US" dirty="0" smtClean="0"/>
              <a:t/>
            </a:r>
            <a:br>
              <a:rPr lang="en-US" dirty="0" smtClean="0"/>
            </a:br>
            <a:r>
              <a:rPr lang="en-US" dirty="0" smtClean="0"/>
              <a:t>Metrics</a:t>
            </a:r>
            <a:br>
              <a:rPr lang="en-US" dirty="0" smtClean="0"/>
            </a:br>
            <a:r>
              <a:rPr lang="en-US" sz="4000" dirty="0" smtClean="0"/>
              <a:t>At Inception</a:t>
            </a:r>
            <a:br>
              <a:rPr lang="en-US" sz="4000" dirty="0" smtClean="0"/>
            </a:br>
            <a:r>
              <a:rPr lang="en-US" sz="4000" dirty="0" smtClean="0">
                <a:latin typeface="+mn-lt"/>
              </a:rPr>
              <a:t>AII</a:t>
            </a:r>
            <a:endParaRPr lang="es-ES" sz="4000" dirty="0">
              <a:latin typeface="+mn-lt"/>
            </a:endParaRPr>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46</a:t>
            </a:fld>
            <a:endParaRPr lang="es-ES"/>
          </a:p>
        </p:txBody>
      </p:sp>
      <p:pic>
        <p:nvPicPr>
          <p:cNvPr id="11266" name="Picture 2"/>
          <p:cNvPicPr>
            <a:picLocks noChangeAspect="1" noChangeArrowheads="1"/>
          </p:cNvPicPr>
          <p:nvPr/>
        </p:nvPicPr>
        <p:blipFill>
          <a:blip r:embed="rId2"/>
          <a:srcRect/>
          <a:stretch>
            <a:fillRect/>
          </a:stretch>
        </p:blipFill>
        <p:spPr bwMode="auto">
          <a:xfrm>
            <a:off x="2696454" y="-9589"/>
            <a:ext cx="6218946" cy="6943789"/>
          </a:xfrm>
          <a:prstGeom prst="rect">
            <a:avLst/>
          </a:prstGeom>
          <a:noFill/>
          <a:ln w="9525">
            <a:noFill/>
            <a:miter lim="800000"/>
            <a:headEnd/>
            <a:tailEnd/>
          </a:ln>
          <a:effectLst/>
        </p:spPr>
      </p:pic>
      <p:sp>
        <p:nvSpPr>
          <p:cNvPr id="6" name="5 Rectángulo"/>
          <p:cNvSpPr/>
          <p:nvPr/>
        </p:nvSpPr>
        <p:spPr>
          <a:xfrm>
            <a:off x="214282" y="2500306"/>
            <a:ext cx="2571768" cy="2031325"/>
          </a:xfrm>
          <a:prstGeom prst="rect">
            <a:avLst/>
          </a:prstGeom>
        </p:spPr>
        <p:txBody>
          <a:bodyPr wrap="square">
            <a:spAutoFit/>
          </a:bodyPr>
          <a:lstStyle/>
          <a:p>
            <a:r>
              <a:rPr lang="en-US" dirty="0" smtClean="0"/>
              <a:t>Andrew </a:t>
            </a:r>
            <a:r>
              <a:rPr lang="en-US" dirty="0" err="1" smtClean="0"/>
              <a:t>Jaquith</a:t>
            </a:r>
            <a:r>
              <a:rPr lang="en-US" dirty="0" smtClean="0"/>
              <a:t> proposes the Application Insecurity Index (AII) as a scoring method to identify critical business functions.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857232"/>
            <a:ext cx="8229600" cy="1143000"/>
          </a:xfrm>
        </p:spPr>
        <p:txBody>
          <a:bodyPr>
            <a:normAutofit/>
          </a:bodyPr>
          <a:lstStyle/>
          <a:p>
            <a:r>
              <a:rPr lang="es-ES" sz="4900" dirty="0" err="1" smtClean="0"/>
              <a:t>Legislation</a:t>
            </a:r>
            <a:r>
              <a:rPr lang="es-ES" sz="4900" dirty="0" smtClean="0"/>
              <a:t> and </a:t>
            </a:r>
            <a:r>
              <a:rPr lang="es-ES" sz="4900" dirty="0" err="1" smtClean="0"/>
              <a:t>Compliance</a:t>
            </a:r>
            <a:endParaRPr lang="es-ES" sz="4900" dirty="0"/>
          </a:p>
        </p:txBody>
      </p:sp>
      <p:sp>
        <p:nvSpPr>
          <p:cNvPr id="3" name="2 Marcador de contenido"/>
          <p:cNvSpPr>
            <a:spLocks noGrp="1"/>
          </p:cNvSpPr>
          <p:nvPr>
            <p:ph idx="1"/>
          </p:nvPr>
        </p:nvSpPr>
        <p:spPr>
          <a:xfrm>
            <a:off x="5172076" y="2071678"/>
            <a:ext cx="3971924" cy="4389120"/>
          </a:xfrm>
        </p:spPr>
        <p:txBody>
          <a:bodyPr>
            <a:normAutofit fontScale="70000" lnSpcReduction="20000"/>
          </a:bodyPr>
          <a:lstStyle/>
          <a:p>
            <a:r>
              <a:rPr lang="en-US" dirty="0" smtClean="0"/>
              <a:t>Federal Information Security Management Act (FISMA).</a:t>
            </a:r>
          </a:p>
          <a:p>
            <a:r>
              <a:rPr lang="es-ES" dirty="0" smtClean="0"/>
              <a:t>California SB 1386</a:t>
            </a:r>
          </a:p>
          <a:p>
            <a:r>
              <a:rPr lang="es-ES" dirty="0" err="1" smtClean="0"/>
              <a:t>Sarbanes-Oxley</a:t>
            </a:r>
            <a:r>
              <a:rPr lang="es-ES" dirty="0" smtClean="0"/>
              <a:t> </a:t>
            </a:r>
            <a:r>
              <a:rPr lang="es-ES" dirty="0" err="1" smtClean="0"/>
              <a:t>Act</a:t>
            </a:r>
            <a:r>
              <a:rPr lang="es-ES" dirty="0" smtClean="0"/>
              <a:t> (</a:t>
            </a:r>
            <a:r>
              <a:rPr lang="es-ES" dirty="0" err="1" smtClean="0"/>
              <a:t>SOx</a:t>
            </a:r>
            <a:r>
              <a:rPr lang="es-ES" dirty="0" smtClean="0"/>
              <a:t>)</a:t>
            </a:r>
          </a:p>
          <a:p>
            <a:r>
              <a:rPr lang="en-US" dirty="0" smtClean="0"/>
              <a:t>Health Insurance Portability and Accountability Act (HIPAA)</a:t>
            </a:r>
          </a:p>
          <a:p>
            <a:r>
              <a:rPr lang="es-ES" dirty="0" err="1" smtClean="0"/>
              <a:t>Gramm-Leach-Bliley</a:t>
            </a:r>
            <a:r>
              <a:rPr lang="es-ES" dirty="0" smtClean="0"/>
              <a:t> </a:t>
            </a:r>
            <a:r>
              <a:rPr lang="es-ES" dirty="0" err="1" smtClean="0"/>
              <a:t>Act</a:t>
            </a:r>
            <a:endParaRPr lang="es-ES" dirty="0" smtClean="0"/>
          </a:p>
          <a:p>
            <a:r>
              <a:rPr lang="en-US" dirty="0" smtClean="0"/>
              <a:t>UK Data Protection Act 1998</a:t>
            </a:r>
          </a:p>
          <a:p>
            <a:r>
              <a:rPr lang="en-US" dirty="0" smtClean="0"/>
              <a:t>The Computer Misuse Act 1990</a:t>
            </a:r>
          </a:p>
          <a:p>
            <a:r>
              <a:rPr lang="en-US" dirty="0" smtClean="0"/>
              <a:t>The Family Educational Rights and Privacy Act (FERPA)</a:t>
            </a:r>
          </a:p>
          <a:p>
            <a:r>
              <a:rPr lang="en-US" dirty="0" smtClean="0"/>
              <a:t>Payment Card Industry Data Security Standard (PCI DSS)</a:t>
            </a:r>
          </a:p>
          <a:p>
            <a:r>
              <a:rPr lang="es-ES" dirty="0" smtClean="0"/>
              <a:t>Personal </a:t>
            </a:r>
            <a:r>
              <a:rPr lang="es-ES" dirty="0" err="1" smtClean="0"/>
              <a:t>Information</a:t>
            </a:r>
            <a:r>
              <a:rPr lang="es-ES" dirty="0" smtClean="0"/>
              <a:t> </a:t>
            </a:r>
            <a:r>
              <a:rPr lang="es-ES" dirty="0" err="1" smtClean="0"/>
              <a:t>Protection</a:t>
            </a:r>
            <a:r>
              <a:rPr lang="es-ES" dirty="0" smtClean="0"/>
              <a:t> and </a:t>
            </a:r>
            <a:r>
              <a:rPr lang="es-ES" dirty="0" err="1" smtClean="0"/>
              <a:t>Electronics</a:t>
            </a:r>
            <a:r>
              <a:rPr lang="es-ES" dirty="0" smtClean="0"/>
              <a:t> </a:t>
            </a:r>
            <a:r>
              <a:rPr lang="es-ES" dirty="0" err="1" smtClean="0"/>
              <a:t>Document</a:t>
            </a:r>
            <a:r>
              <a:rPr lang="es-ES" dirty="0" smtClean="0"/>
              <a:t> </a:t>
            </a:r>
            <a:r>
              <a:rPr lang="es-ES" dirty="0" err="1" smtClean="0"/>
              <a:t>Act</a:t>
            </a:r>
            <a:r>
              <a:rPr lang="es-ES" dirty="0" smtClean="0"/>
              <a:t> (PIPEDA)</a:t>
            </a:r>
          </a:p>
          <a:p>
            <a:endParaRPr lang="en-US" dirty="0" smtClean="0"/>
          </a:p>
          <a:p>
            <a:endParaRPr lang="es-ES" dirty="0" smtClean="0"/>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47</a:t>
            </a:fld>
            <a:endParaRPr lang="es-ES"/>
          </a:p>
        </p:txBody>
      </p:sp>
      <p:sp>
        <p:nvSpPr>
          <p:cNvPr id="5" name="4 Rectángulo"/>
          <p:cNvSpPr/>
          <p:nvPr/>
        </p:nvSpPr>
        <p:spPr>
          <a:xfrm>
            <a:off x="571472" y="2071678"/>
            <a:ext cx="3357586" cy="923330"/>
          </a:xfrm>
          <a:prstGeom prst="rect">
            <a:avLst/>
          </a:prstGeom>
        </p:spPr>
        <p:txBody>
          <a:bodyPr wrap="square">
            <a:spAutoFit/>
          </a:bodyPr>
          <a:lstStyle/>
          <a:p>
            <a:r>
              <a:rPr lang="en-US" dirty="0" smtClean="0"/>
              <a:t>Should software developers be sued for negligence in malfunction of software?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3286124"/>
            <a:ext cx="8229600" cy="1143000"/>
          </a:xfrm>
        </p:spPr>
        <p:txBody>
          <a:bodyPr>
            <a:normAutofit fontScale="90000"/>
          </a:bodyPr>
          <a:lstStyle/>
          <a:p>
            <a:r>
              <a:rPr lang="en-US" dirty="0" smtClean="0"/>
              <a:t>8.Is the development Secure?</a:t>
            </a:r>
            <a:br>
              <a:rPr lang="en-US" dirty="0" smtClean="0"/>
            </a:br>
            <a:r>
              <a:rPr lang="en-US" dirty="0" smtClean="0"/>
              <a:t/>
            </a:r>
            <a:br>
              <a:rPr lang="en-US" dirty="0" smtClean="0"/>
            </a:br>
            <a:r>
              <a:rPr lang="en-US" dirty="0" smtClean="0"/>
              <a:t/>
            </a:r>
            <a:br>
              <a:rPr lang="en-US" dirty="0" smtClean="0"/>
            </a:br>
            <a:r>
              <a:rPr lang="en-US" dirty="0" smtClean="0"/>
              <a:t>9.Is the final product secure enough to release?</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48</a:t>
            </a:fld>
            <a:endParaRPr lang="es-ES"/>
          </a:p>
        </p:txBody>
      </p:sp>
      <p:sp>
        <p:nvSpPr>
          <p:cNvPr id="6" name="5 Rectángulo"/>
          <p:cNvSpPr/>
          <p:nvPr/>
        </p:nvSpPr>
        <p:spPr>
          <a:xfrm>
            <a:off x="1071538" y="1857364"/>
            <a:ext cx="6643734" cy="923330"/>
          </a:xfrm>
          <a:prstGeom prst="rect">
            <a:avLst/>
          </a:prstGeom>
        </p:spPr>
        <p:txBody>
          <a:bodyPr wrap="square">
            <a:spAutoFit/>
          </a:bodyPr>
          <a:lstStyle/>
          <a:p>
            <a:r>
              <a:rPr lang="en-US" dirty="0" smtClean="0"/>
              <a:t>This question focuses in monitoring the analysis, design, implementation and testing phases to decide if our security plan is working, is enough, or if we need to adjust.</a:t>
            </a:r>
            <a:endParaRPr lang="es-ES" dirty="0"/>
          </a:p>
        </p:txBody>
      </p:sp>
      <p:sp>
        <p:nvSpPr>
          <p:cNvPr id="7" name="6 Rectángulo"/>
          <p:cNvSpPr/>
          <p:nvPr/>
        </p:nvSpPr>
        <p:spPr>
          <a:xfrm>
            <a:off x="1071538" y="4643446"/>
            <a:ext cx="6643734" cy="646331"/>
          </a:xfrm>
          <a:prstGeom prst="rect">
            <a:avLst/>
          </a:prstGeom>
        </p:spPr>
        <p:txBody>
          <a:bodyPr wrap="square">
            <a:spAutoFit/>
          </a:bodyPr>
          <a:lstStyle/>
          <a:p>
            <a:r>
              <a:rPr lang="en-US" dirty="0" smtClean="0"/>
              <a:t>The system is done, but, is it as secure as we expected? or will it cost us more to respond to vulnerabilities?</a:t>
            </a:r>
            <a:endParaRPr lang="es-E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3071810"/>
            <a:ext cx="8229600" cy="1143000"/>
          </a:xfrm>
        </p:spPr>
        <p:txBody>
          <a:bodyPr>
            <a:normAutofit fontScale="90000"/>
          </a:bodyPr>
          <a:lstStyle/>
          <a:p>
            <a:r>
              <a:rPr lang="en-US" dirty="0" smtClean="0"/>
              <a:t/>
            </a:r>
            <a:br>
              <a:rPr lang="en-US" dirty="0" smtClean="0"/>
            </a:br>
            <a:r>
              <a:rPr lang="en-US" dirty="0" smtClean="0"/>
              <a:t>Metrics</a:t>
            </a:r>
            <a:br>
              <a:rPr lang="en-US" dirty="0" smtClean="0"/>
            </a:br>
            <a:r>
              <a:rPr lang="en-US" sz="4000" dirty="0" smtClean="0"/>
              <a:t>At Development</a:t>
            </a:r>
            <a:br>
              <a:rPr lang="en-US" sz="4000" dirty="0" smtClean="0"/>
            </a:br>
            <a:r>
              <a:rPr lang="en-US" sz="4000" dirty="0" smtClean="0"/>
              <a:t>and Final</a:t>
            </a:r>
            <a:br>
              <a:rPr lang="en-US" sz="4000" dirty="0" smtClean="0"/>
            </a:br>
            <a:r>
              <a:rPr lang="en-US" sz="4000" dirty="0" smtClean="0"/>
              <a:t> testing</a:t>
            </a:r>
            <a:br>
              <a:rPr lang="en-US" sz="4000" dirty="0" smtClean="0"/>
            </a:br>
            <a:endParaRPr lang="es-ES" sz="4000"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49</a:t>
            </a:fld>
            <a:endParaRPr lang="es-ES"/>
          </a:p>
        </p:txBody>
      </p:sp>
      <p:pic>
        <p:nvPicPr>
          <p:cNvPr id="12290" name="Picture 2"/>
          <p:cNvPicPr>
            <a:picLocks noChangeAspect="1" noChangeArrowheads="1"/>
          </p:cNvPicPr>
          <p:nvPr/>
        </p:nvPicPr>
        <p:blipFill>
          <a:blip r:embed="rId2"/>
          <a:srcRect/>
          <a:stretch>
            <a:fillRect/>
          </a:stretch>
        </p:blipFill>
        <p:spPr bwMode="auto">
          <a:xfrm>
            <a:off x="3467100" y="642918"/>
            <a:ext cx="5676900" cy="4486275"/>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71406" y="5095898"/>
            <a:ext cx="5572125" cy="161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Software Security </a:t>
            </a:r>
            <a:r>
              <a:rPr lang="en-US" dirty="0" smtClean="0"/>
              <a:t>Difficulties</a:t>
            </a:r>
            <a:endParaRPr lang="es-ES" dirty="0"/>
          </a:p>
        </p:txBody>
      </p:sp>
      <p:graphicFrame>
        <p:nvGraphicFramePr>
          <p:cNvPr id="5" name="4 Marcador de contenido"/>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número de diapositiva"/>
          <p:cNvSpPr>
            <a:spLocks noGrp="1"/>
          </p:cNvSpPr>
          <p:nvPr>
            <p:ph type="sldNum" sz="quarter" idx="12"/>
          </p:nvPr>
        </p:nvSpPr>
        <p:spPr/>
        <p:txBody>
          <a:bodyPr/>
          <a:lstStyle/>
          <a:p>
            <a:fld id="{68C87640-186E-4005-BF4E-519F58D740C4}" type="slidenum">
              <a:rPr lang="es-ES" smtClean="0"/>
              <a:pPr/>
              <a:t>5</a:t>
            </a:fld>
            <a:endParaRPr lang="es-E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10. Was the configuration secure?</a:t>
            </a:r>
            <a:endParaRPr lang="es-ES" dirty="0"/>
          </a:p>
        </p:txBody>
      </p:sp>
      <p:sp>
        <p:nvSpPr>
          <p:cNvPr id="3" name="2 Marcador de contenido"/>
          <p:cNvSpPr>
            <a:spLocks noGrp="1"/>
          </p:cNvSpPr>
          <p:nvPr>
            <p:ph idx="1"/>
          </p:nvPr>
        </p:nvSpPr>
        <p:spPr/>
        <p:txBody>
          <a:bodyPr/>
          <a:lstStyle/>
          <a:p>
            <a:r>
              <a:rPr lang="en-US" dirty="0" smtClean="0"/>
              <a:t>In some systems it is impossible be present with the end users to ensure a secure configurations. </a:t>
            </a:r>
          </a:p>
          <a:p>
            <a:r>
              <a:rPr lang="en-US" dirty="0" smtClean="0"/>
              <a:t>Provide the adequate mechanisms</a:t>
            </a:r>
          </a:p>
          <a:p>
            <a:r>
              <a:rPr lang="en-US" dirty="0" smtClean="0"/>
              <a:t>Provide manuals.</a:t>
            </a:r>
          </a:p>
          <a:p>
            <a:r>
              <a:rPr lang="en-US" dirty="0" smtClean="0"/>
              <a:t>Develop support plans.</a:t>
            </a:r>
          </a:p>
          <a:p>
            <a:r>
              <a:rPr lang="en-US" dirty="0" smtClean="0"/>
              <a:t>Alert the client of the risks of keeping insecure defaults.</a:t>
            </a:r>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50</a:t>
            </a:fld>
            <a:endParaRPr lang="es-E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214430"/>
            <a:ext cx="8229600" cy="1143000"/>
          </a:xfrm>
        </p:spPr>
        <p:txBody>
          <a:bodyPr>
            <a:noAutofit/>
          </a:bodyPr>
          <a:lstStyle/>
          <a:p>
            <a:r>
              <a:rPr lang="en-US" sz="3600" dirty="0" smtClean="0"/>
              <a:t>11. Are there Incidents in the Operation?, Can I do something about it?</a:t>
            </a:r>
            <a:br>
              <a:rPr lang="en-US" sz="3600" dirty="0" smtClean="0"/>
            </a:br>
            <a:r>
              <a:rPr lang="en-US" sz="3600" dirty="0" smtClean="0"/>
              <a:t>Metrics - </a:t>
            </a:r>
            <a:r>
              <a:rPr lang="en-US" sz="3600" b="1" dirty="0" smtClean="0"/>
              <a:t>Uptime</a:t>
            </a:r>
            <a:endParaRPr lang="es-ES" sz="3600" b="1"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51</a:t>
            </a:fld>
            <a:endParaRPr lang="es-ES"/>
          </a:p>
        </p:txBody>
      </p:sp>
      <p:pic>
        <p:nvPicPr>
          <p:cNvPr id="13315" name="Picture 3"/>
          <p:cNvPicPr>
            <a:picLocks noChangeAspect="1" noChangeArrowheads="1"/>
          </p:cNvPicPr>
          <p:nvPr/>
        </p:nvPicPr>
        <p:blipFill>
          <a:blip r:embed="rId2"/>
          <a:srcRect/>
          <a:stretch>
            <a:fillRect/>
          </a:stretch>
        </p:blipFill>
        <p:spPr bwMode="auto">
          <a:xfrm>
            <a:off x="1714480" y="2397658"/>
            <a:ext cx="6429420" cy="44603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428736"/>
            <a:ext cx="8229600" cy="1143000"/>
          </a:xfrm>
        </p:spPr>
        <p:txBody>
          <a:bodyPr>
            <a:noAutofit/>
          </a:bodyPr>
          <a:lstStyle/>
          <a:p>
            <a:r>
              <a:rPr lang="en-US" sz="3600" dirty="0" smtClean="0"/>
              <a:t>11. Are there Incidents in the Operation?, Can I do something about it?</a:t>
            </a:r>
            <a:br>
              <a:rPr lang="en-US" sz="3600" dirty="0" smtClean="0"/>
            </a:br>
            <a:r>
              <a:rPr lang="en-US" sz="3600" dirty="0" smtClean="0"/>
              <a:t>Metrics - </a:t>
            </a:r>
            <a:r>
              <a:rPr lang="en-US" sz="3600" b="1" dirty="0" smtClean="0"/>
              <a:t>Recovery</a:t>
            </a:r>
            <a:endParaRPr lang="es-ES" sz="3600" b="1"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52</a:t>
            </a:fld>
            <a:endParaRPr lang="es-ES"/>
          </a:p>
        </p:txBody>
      </p:sp>
      <p:pic>
        <p:nvPicPr>
          <p:cNvPr id="14338" name="Picture 2"/>
          <p:cNvPicPr>
            <a:picLocks noChangeAspect="1" noChangeArrowheads="1"/>
          </p:cNvPicPr>
          <p:nvPr/>
        </p:nvPicPr>
        <p:blipFill>
          <a:blip r:embed="rId2"/>
          <a:srcRect/>
          <a:stretch>
            <a:fillRect/>
          </a:stretch>
        </p:blipFill>
        <p:spPr bwMode="auto">
          <a:xfrm>
            <a:off x="214917" y="3286124"/>
            <a:ext cx="8714801" cy="2633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214422"/>
            <a:ext cx="8229600" cy="1143000"/>
          </a:xfrm>
        </p:spPr>
        <p:txBody>
          <a:bodyPr>
            <a:noAutofit/>
          </a:bodyPr>
          <a:lstStyle/>
          <a:p>
            <a:r>
              <a:rPr lang="en-US" sz="3600" dirty="0" smtClean="0"/>
              <a:t>12 How did I do after all?</a:t>
            </a:r>
            <a:br>
              <a:rPr lang="en-US" sz="3600" dirty="0" smtClean="0"/>
            </a:br>
            <a:r>
              <a:rPr lang="en-US" sz="3600" dirty="0" smtClean="0"/>
              <a:t>13 What can we do better next time?</a:t>
            </a:r>
            <a:br>
              <a:rPr lang="en-US" sz="3600" dirty="0" smtClean="0"/>
            </a:br>
            <a:r>
              <a:rPr lang="en-US" sz="3600" dirty="0" smtClean="0"/>
              <a:t>Metrics -Scorecards </a:t>
            </a:r>
            <a:endParaRPr lang="es-ES" sz="3600" dirty="0"/>
          </a:p>
        </p:txBody>
      </p:sp>
      <p:sp>
        <p:nvSpPr>
          <p:cNvPr id="3" name="2 Marcador de contenido"/>
          <p:cNvSpPr>
            <a:spLocks noGrp="1"/>
          </p:cNvSpPr>
          <p:nvPr>
            <p:ph idx="1"/>
          </p:nvPr>
        </p:nvSpPr>
        <p:spPr>
          <a:xfrm>
            <a:off x="500034" y="2285992"/>
            <a:ext cx="8229600" cy="4389120"/>
          </a:xfrm>
        </p:spPr>
        <p:txBody>
          <a:bodyPr/>
          <a:lstStyle/>
          <a:p>
            <a:pPr algn="just">
              <a:buNone/>
            </a:pPr>
            <a:r>
              <a:rPr lang="en-US" dirty="0" smtClean="0"/>
              <a:t>Security scorecard is a tool to communicate two things: </a:t>
            </a:r>
            <a:r>
              <a:rPr lang="en-US" u="sng" dirty="0" smtClean="0"/>
              <a:t>security effectiveness</a:t>
            </a:r>
            <a:r>
              <a:rPr lang="en-US" dirty="0" smtClean="0"/>
              <a:t>, and its related ability to understand and respond to </a:t>
            </a:r>
            <a:r>
              <a:rPr lang="en-US" u="sng" dirty="0" smtClean="0"/>
              <a:t>new threats</a:t>
            </a:r>
            <a:r>
              <a:rPr lang="en-US" dirty="0" smtClean="0"/>
              <a:t> and opportunities </a:t>
            </a:r>
            <a:r>
              <a:rPr lang="en-US" u="sng" dirty="0" smtClean="0"/>
              <a:t>in the future</a:t>
            </a:r>
            <a:r>
              <a:rPr lang="en-US" dirty="0" smtClean="0"/>
              <a:t>. They provide insight into whether a company is </a:t>
            </a:r>
            <a:r>
              <a:rPr lang="en-US" u="sng" dirty="0" smtClean="0"/>
              <a:t>making money</a:t>
            </a:r>
            <a:r>
              <a:rPr lang="en-US" dirty="0" smtClean="0"/>
              <a:t>, using assets appropriately, or </a:t>
            </a:r>
            <a:r>
              <a:rPr lang="en-US" u="sng" dirty="0" smtClean="0"/>
              <a:t>returning value to shareholders</a:t>
            </a:r>
            <a:r>
              <a:rPr lang="en-US" dirty="0" smtClean="0"/>
              <a:t>.</a:t>
            </a:r>
          </a:p>
          <a:p>
            <a:pPr>
              <a:buNone/>
            </a:pPr>
            <a:r>
              <a:rPr lang="en-US" dirty="0" smtClean="0"/>
              <a:t>Score card Areas: Financial, Customer, Internal Process, and Learning and Growth.</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53</a:t>
            </a:fld>
            <a:endParaRPr lang="es-E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Metrics</a:t>
            </a:r>
            <a:br>
              <a:rPr lang="en-US" dirty="0" smtClean="0"/>
            </a:br>
            <a:r>
              <a:rPr lang="en-US" dirty="0" smtClean="0"/>
              <a:t>Scorecards - Financial</a:t>
            </a:r>
            <a:endParaRPr lang="es-ES" dirty="0"/>
          </a:p>
        </p:txBody>
      </p:sp>
      <p:sp>
        <p:nvSpPr>
          <p:cNvPr id="3" name="2 Marcador de contenido"/>
          <p:cNvSpPr>
            <a:spLocks noGrp="1"/>
          </p:cNvSpPr>
          <p:nvPr>
            <p:ph idx="1"/>
          </p:nvPr>
        </p:nvSpPr>
        <p:spPr/>
        <p:txBody>
          <a:bodyPr numCol="1">
            <a:normAutofit lnSpcReduction="10000"/>
          </a:bodyPr>
          <a:lstStyle/>
          <a:p>
            <a:r>
              <a:rPr lang="en-US" dirty="0" smtClean="0"/>
              <a:t>Number of orders or transactions (total, authorized, unauthorized)</a:t>
            </a:r>
          </a:p>
          <a:p>
            <a:r>
              <a:rPr lang="en-US" dirty="0" smtClean="0"/>
              <a:t>Number of revenue-generating sessions (total, authorized, unauthorized)</a:t>
            </a:r>
          </a:p>
          <a:p>
            <a:r>
              <a:rPr lang="es-ES" dirty="0" err="1" smtClean="0"/>
              <a:t>System</a:t>
            </a:r>
            <a:r>
              <a:rPr lang="es-ES" dirty="0" smtClean="0"/>
              <a:t> </a:t>
            </a:r>
            <a:r>
              <a:rPr lang="es-ES" dirty="0" err="1" smtClean="0"/>
              <a:t>uptime</a:t>
            </a:r>
            <a:r>
              <a:rPr lang="es-ES" dirty="0" smtClean="0"/>
              <a:t>.</a:t>
            </a:r>
          </a:p>
          <a:p>
            <a:r>
              <a:rPr lang="en-US" dirty="0" smtClean="0"/>
              <a:t>Downtime cost associated with denial-of-service attacks. </a:t>
            </a:r>
          </a:p>
          <a:p>
            <a:r>
              <a:rPr lang="en-US" dirty="0" smtClean="0"/>
              <a:t>Budget allocations for security (new programs, maintenance)</a:t>
            </a:r>
          </a:p>
          <a:p>
            <a:r>
              <a:rPr lang="en-US" dirty="0" smtClean="0"/>
              <a:t>…</a:t>
            </a:r>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54</a:t>
            </a:fld>
            <a:endParaRPr lang="es-E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Metrics</a:t>
            </a:r>
            <a:br>
              <a:rPr lang="en-US" dirty="0" smtClean="0"/>
            </a:br>
            <a:r>
              <a:rPr lang="en-US" dirty="0" smtClean="0"/>
              <a:t>Scorecards - Customer</a:t>
            </a:r>
            <a:endParaRPr lang="es-ES" dirty="0"/>
          </a:p>
        </p:txBody>
      </p:sp>
      <p:sp>
        <p:nvSpPr>
          <p:cNvPr id="3" name="2 Marcador de contenido"/>
          <p:cNvSpPr>
            <a:spLocks noGrp="1"/>
          </p:cNvSpPr>
          <p:nvPr>
            <p:ph idx="1"/>
          </p:nvPr>
        </p:nvSpPr>
        <p:spPr/>
        <p:txBody>
          <a:bodyPr numCol="1">
            <a:normAutofit fontScale="92500" lnSpcReduction="20000"/>
          </a:bodyPr>
          <a:lstStyle/>
          <a:p>
            <a:r>
              <a:rPr lang="en-US" dirty="0" smtClean="0"/>
              <a:t>Percentage of customer wins and losses.</a:t>
            </a:r>
          </a:p>
          <a:p>
            <a:r>
              <a:rPr lang="en-US" dirty="0" smtClean="0"/>
              <a:t>Number of company deals won in which security played a contributing role.</a:t>
            </a:r>
          </a:p>
          <a:p>
            <a:r>
              <a:rPr lang="en-US" dirty="0" smtClean="0"/>
              <a:t>Number (and percent) of customer losses due to security reasons.</a:t>
            </a:r>
          </a:p>
          <a:p>
            <a:r>
              <a:rPr lang="en-US" dirty="0" smtClean="0"/>
              <a:t>Quantified losses from accidentally disclosed customer/partner data.</a:t>
            </a:r>
          </a:p>
          <a:p>
            <a:r>
              <a:rPr lang="en-US" dirty="0" smtClean="0"/>
              <a:t>Customer/partner ratings of company security effectiveness.</a:t>
            </a:r>
          </a:p>
          <a:p>
            <a:r>
              <a:rPr lang="en-US" dirty="0" smtClean="0"/>
              <a:t>Number of data privacy escalations per thousand/million customers, and estimated </a:t>
            </a:r>
            <a:r>
              <a:rPr lang="es-ES" dirty="0" smtClean="0"/>
              <a:t>time/</a:t>
            </a:r>
            <a:r>
              <a:rPr lang="es-ES" dirty="0" err="1" smtClean="0"/>
              <a:t>cost</a:t>
            </a:r>
            <a:r>
              <a:rPr lang="es-ES" dirty="0" smtClean="0"/>
              <a:t> </a:t>
            </a:r>
            <a:r>
              <a:rPr lang="es-ES" dirty="0" err="1" smtClean="0"/>
              <a:t>to</a:t>
            </a:r>
            <a:r>
              <a:rPr lang="es-ES" dirty="0" smtClean="0"/>
              <a:t> </a:t>
            </a:r>
            <a:r>
              <a:rPr lang="es-ES" dirty="0" err="1" smtClean="0"/>
              <a:t>fix</a:t>
            </a:r>
            <a:r>
              <a:rPr lang="es-ES" dirty="0" smtClean="0"/>
              <a:t>.</a:t>
            </a:r>
          </a:p>
          <a:p>
            <a:r>
              <a:rPr lang="en-US" dirty="0" smtClean="0"/>
              <a:t>…</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55</a:t>
            </a:fld>
            <a:endParaRPr lang="es-E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Metrics</a:t>
            </a:r>
            <a:br>
              <a:rPr lang="en-US" dirty="0" smtClean="0"/>
            </a:br>
            <a:r>
              <a:rPr lang="en-US" dirty="0" smtClean="0"/>
              <a:t>Scorecards - Internal</a:t>
            </a:r>
            <a:r>
              <a:rPr lang="es-ES" dirty="0" smtClean="0"/>
              <a:t> </a:t>
            </a:r>
            <a:r>
              <a:rPr lang="en-US" dirty="0" smtClean="0"/>
              <a:t>Process</a:t>
            </a:r>
            <a:endParaRPr lang="en-US" dirty="0"/>
          </a:p>
        </p:txBody>
      </p:sp>
      <p:sp>
        <p:nvSpPr>
          <p:cNvPr id="3" name="2 Marcador de contenido"/>
          <p:cNvSpPr>
            <a:spLocks noGrp="1"/>
          </p:cNvSpPr>
          <p:nvPr>
            <p:ph idx="1"/>
          </p:nvPr>
        </p:nvSpPr>
        <p:spPr>
          <a:xfrm>
            <a:off x="457200" y="1928802"/>
            <a:ext cx="8229600" cy="4389120"/>
          </a:xfrm>
        </p:spPr>
        <p:txBody>
          <a:bodyPr numCol="1">
            <a:normAutofit/>
          </a:bodyPr>
          <a:lstStyle/>
          <a:p>
            <a:r>
              <a:rPr lang="es-ES" dirty="0" err="1" smtClean="0"/>
              <a:t>Patch</a:t>
            </a:r>
            <a:r>
              <a:rPr lang="es-ES" dirty="0" smtClean="0"/>
              <a:t> </a:t>
            </a:r>
            <a:r>
              <a:rPr lang="es-ES" dirty="0" err="1" smtClean="0"/>
              <a:t>latency</a:t>
            </a:r>
            <a:r>
              <a:rPr lang="es-ES" dirty="0" smtClean="0"/>
              <a:t> (mean).</a:t>
            </a:r>
          </a:p>
          <a:p>
            <a:r>
              <a:rPr lang="en-US" dirty="0" smtClean="0"/>
              <a:t>Password strength (time to break).</a:t>
            </a:r>
          </a:p>
          <a:p>
            <a:r>
              <a:rPr lang="en-US" dirty="0" smtClean="0"/>
              <a:t>Percentage of security incidents that did not cause damage beyond policy thresholds.</a:t>
            </a:r>
          </a:p>
          <a:p>
            <a:r>
              <a:rPr lang="en-US" dirty="0" smtClean="0"/>
              <a:t>Estimated damage ($) from all security incidents.</a:t>
            </a:r>
          </a:p>
          <a:p>
            <a:r>
              <a:rPr lang="en-US" dirty="0" smtClean="0"/>
              <a:t>Percentage of critical assets/functions with cost of compromise estimated.</a:t>
            </a:r>
          </a:p>
          <a:p>
            <a:r>
              <a:rPr lang="en-US" dirty="0" smtClean="0"/>
              <a:t>…</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56</a:t>
            </a:fld>
            <a:endParaRPr lang="es-E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Metrics</a:t>
            </a:r>
            <a:br>
              <a:rPr lang="en-US" dirty="0" smtClean="0"/>
            </a:br>
            <a:r>
              <a:rPr lang="en-US" dirty="0" smtClean="0"/>
              <a:t>Scorecards - </a:t>
            </a:r>
            <a:r>
              <a:rPr lang="es-ES" dirty="0" err="1" smtClean="0"/>
              <a:t>Learning</a:t>
            </a:r>
            <a:r>
              <a:rPr lang="es-ES" dirty="0" smtClean="0"/>
              <a:t> and </a:t>
            </a:r>
            <a:r>
              <a:rPr lang="es-ES" dirty="0" err="1" smtClean="0"/>
              <a:t>Growth</a:t>
            </a:r>
            <a:endParaRPr lang="es-ES" dirty="0" smtClean="0"/>
          </a:p>
        </p:txBody>
      </p:sp>
      <p:sp>
        <p:nvSpPr>
          <p:cNvPr id="3" name="2 Marcador de contenido"/>
          <p:cNvSpPr>
            <a:spLocks noGrp="1"/>
          </p:cNvSpPr>
          <p:nvPr>
            <p:ph idx="1"/>
          </p:nvPr>
        </p:nvSpPr>
        <p:spPr/>
        <p:txBody>
          <a:bodyPr numCol="1">
            <a:normAutofit lnSpcReduction="10000"/>
          </a:bodyPr>
          <a:lstStyle/>
          <a:p>
            <a:r>
              <a:rPr lang="en-US" dirty="0" smtClean="0"/>
              <a:t>Percentage of staff with security responsibilities.</a:t>
            </a:r>
          </a:p>
          <a:p>
            <a:r>
              <a:rPr lang="en-US" dirty="0" smtClean="0"/>
              <a:t>Percentage of new employees completing security awareness training.</a:t>
            </a:r>
          </a:p>
          <a:p>
            <a:r>
              <a:rPr lang="en-US" dirty="0" smtClean="0"/>
              <a:t>Percentage of staff who have undergone background checks.</a:t>
            </a:r>
          </a:p>
          <a:p>
            <a:r>
              <a:rPr lang="en-US" dirty="0" smtClean="0"/>
              <a:t>Percentage of security staff with professional security certifications.</a:t>
            </a:r>
          </a:p>
          <a:p>
            <a:r>
              <a:rPr lang="en-US" dirty="0" smtClean="0"/>
              <a:t>Number of security skills mastered, average per employee and per security team </a:t>
            </a:r>
            <a:r>
              <a:rPr lang="es-ES" dirty="0" err="1" smtClean="0"/>
              <a:t>member</a:t>
            </a:r>
            <a:r>
              <a:rPr lang="es-ES" dirty="0" smtClean="0"/>
              <a:t>.</a:t>
            </a:r>
          </a:p>
          <a:p>
            <a:r>
              <a:rPr lang="en-US" dirty="0" smtClean="0"/>
              <a:t>…</a:t>
            </a: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57</a:t>
            </a:fld>
            <a:endParaRPr 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908" y="142860"/>
            <a:ext cx="9144000" cy="1143000"/>
          </a:xfrm>
        </p:spPr>
        <p:txBody>
          <a:bodyPr>
            <a:noAutofit/>
          </a:bodyPr>
          <a:lstStyle/>
          <a:p>
            <a:r>
              <a:rPr lang="en-US" sz="3800" dirty="0" smtClean="0"/>
              <a:t>Proposed Questionnaire for Software Security Enhancement in the Software Life-Cycle</a:t>
            </a:r>
            <a:endParaRPr lang="es-ES" sz="3800"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58</a:t>
            </a:fld>
            <a:endParaRPr lang="es-ES"/>
          </a:p>
        </p:txBody>
      </p:sp>
      <p:pic>
        <p:nvPicPr>
          <p:cNvPr id="1026" name="Picture 2" descr="C:\Users\ARMANDO\Desktop\questions.jpg"/>
          <p:cNvPicPr>
            <a:picLocks noChangeAspect="1" noChangeArrowheads="1"/>
          </p:cNvPicPr>
          <p:nvPr/>
        </p:nvPicPr>
        <p:blipFill>
          <a:blip r:embed="rId2"/>
          <a:srcRect/>
          <a:stretch>
            <a:fillRect/>
          </a:stretch>
        </p:blipFill>
        <p:spPr bwMode="auto">
          <a:xfrm>
            <a:off x="1428728" y="1357274"/>
            <a:ext cx="6572297" cy="550072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Conclusion</a:t>
            </a:r>
            <a:endParaRPr lang="es-ES" dirty="0"/>
          </a:p>
        </p:txBody>
      </p:sp>
      <p:sp>
        <p:nvSpPr>
          <p:cNvPr id="3" name="2 Marcador de contenido"/>
          <p:cNvSpPr>
            <a:spLocks noGrp="1"/>
          </p:cNvSpPr>
          <p:nvPr>
            <p:ph idx="1"/>
          </p:nvPr>
        </p:nvSpPr>
        <p:spPr/>
        <p:txBody>
          <a:bodyPr>
            <a:normAutofit lnSpcReduction="10000"/>
          </a:bodyPr>
          <a:lstStyle/>
          <a:p>
            <a:pPr algn="just">
              <a:buNone/>
            </a:pPr>
            <a:r>
              <a:rPr lang="en-US" b="1" dirty="0" smtClean="0"/>
              <a:t>Science</a:t>
            </a:r>
            <a:r>
              <a:rPr lang="en-US" dirty="0" smtClean="0"/>
              <a:t> is “</a:t>
            </a:r>
            <a:r>
              <a:rPr lang="en-US" i="1" dirty="0" smtClean="0"/>
              <a:t>a body of knowledge and a set of processes for advancing that knowledge.”</a:t>
            </a:r>
          </a:p>
          <a:p>
            <a:pPr algn="just">
              <a:buNone/>
            </a:pPr>
            <a:r>
              <a:rPr lang="en-US" u="sng" dirty="0" smtClean="0"/>
              <a:t>Unlike Computer Science</a:t>
            </a:r>
            <a:r>
              <a:rPr lang="en-US" dirty="0" smtClean="0"/>
              <a:t>, and despite of more than 4 decades of studying the problem, </a:t>
            </a:r>
            <a:r>
              <a:rPr lang="en-US" u="sng" dirty="0" smtClean="0"/>
              <a:t>software security has not yet become a science</a:t>
            </a:r>
            <a:r>
              <a:rPr lang="en-US" dirty="0" smtClean="0"/>
              <a:t>. Better experimental techniques, metrics of security, and predictive models should be established, and security research should be placed on a foundation of science in order to make real progress in the field. While Knowledge management serves to walk towards a software security science, there is still a long way to go.</a:t>
            </a:r>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59</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4000" dirty="0" smtClean="0"/>
              <a:t>Problem: Different Taxonomies and Lists </a:t>
            </a:r>
            <a:r>
              <a:rPr lang="en-US" dirty="0" smtClean="0"/>
              <a:t/>
            </a:r>
            <a:br>
              <a:rPr lang="en-US" dirty="0" smtClean="0"/>
            </a:br>
            <a:endParaRPr lang="es-ES" sz="4000" i="1" dirty="0"/>
          </a:p>
        </p:txBody>
      </p:sp>
      <p:sp>
        <p:nvSpPr>
          <p:cNvPr id="3" name="2 Marcador de contenido"/>
          <p:cNvSpPr>
            <a:spLocks noGrp="1"/>
          </p:cNvSpPr>
          <p:nvPr>
            <p:ph idx="1"/>
          </p:nvPr>
        </p:nvSpPr>
        <p:spPr/>
        <p:txBody>
          <a:bodyPr/>
          <a:lstStyle/>
          <a:p>
            <a:r>
              <a:rPr lang="en-US" dirty="0" smtClean="0"/>
              <a:t>PLOVERT Taxonomy</a:t>
            </a:r>
          </a:p>
          <a:p>
            <a:r>
              <a:rPr lang="en-US" dirty="0" smtClean="0"/>
              <a:t>CWE Common Weakness Enumeration</a:t>
            </a:r>
          </a:p>
          <a:p>
            <a:r>
              <a:rPr lang="en-US" dirty="0" smtClean="0"/>
              <a:t>CLASP</a:t>
            </a:r>
          </a:p>
          <a:p>
            <a:r>
              <a:rPr lang="en-US" dirty="0" smtClean="0"/>
              <a:t>Seven Pernicious Kingdoms</a:t>
            </a:r>
          </a:p>
          <a:p>
            <a:r>
              <a:rPr lang="en-US" dirty="0" smtClean="0"/>
              <a:t>WASC Threat Classification</a:t>
            </a:r>
          </a:p>
          <a:p>
            <a:r>
              <a:rPr lang="en-US" dirty="0" err="1" smtClean="0"/>
              <a:t>Landwehr</a:t>
            </a:r>
            <a:r>
              <a:rPr lang="en-US" dirty="0" smtClean="0"/>
              <a:t> Flaws</a:t>
            </a:r>
          </a:p>
          <a:p>
            <a:r>
              <a:rPr lang="en-US" dirty="0" smtClean="0"/>
              <a:t>Bishop Taxonomy</a:t>
            </a:r>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6</a:t>
            </a:fld>
            <a:endParaRPr lang="es-E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lstStyle/>
          <a:p>
            <a:pPr algn="ctr"/>
            <a:r>
              <a:rPr lang="en-US" dirty="0" smtClean="0"/>
              <a:t>Thank you</a:t>
            </a:r>
            <a:endParaRPr lang="en-US" dirty="0"/>
          </a:p>
        </p:txBody>
      </p:sp>
      <p:sp>
        <p:nvSpPr>
          <p:cNvPr id="4" name="Slide Number Placeholder 3"/>
          <p:cNvSpPr>
            <a:spLocks noGrp="1"/>
          </p:cNvSpPr>
          <p:nvPr>
            <p:ph type="sldNum" sz="quarter" idx="12"/>
          </p:nvPr>
        </p:nvSpPr>
        <p:spPr/>
        <p:txBody>
          <a:bodyPr/>
          <a:lstStyle/>
          <a:p>
            <a:fld id="{68C87640-186E-4005-BF4E-519F58D740C4}" type="slidenum">
              <a:rPr lang="es-ES" smtClean="0"/>
              <a:pPr/>
              <a:t>60</a:t>
            </a:fld>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smtClean="0"/>
              <a:t>Fundamental Concepts</a:t>
            </a:r>
          </a:p>
        </p:txBody>
      </p:sp>
      <p:sp>
        <p:nvSpPr>
          <p:cNvPr id="3" name="2 Marcador de contenido"/>
          <p:cNvSpPr>
            <a:spLocks noGrp="1"/>
          </p:cNvSpPr>
          <p:nvPr>
            <p:ph idx="1"/>
          </p:nvPr>
        </p:nvSpPr>
        <p:spPr/>
        <p:txBody>
          <a:bodyPr>
            <a:normAutofit/>
          </a:bodyPr>
          <a:lstStyle/>
          <a:p>
            <a:pPr algn="just"/>
            <a:r>
              <a:rPr lang="en-US" b="1" dirty="0" smtClean="0"/>
              <a:t>Software Security: </a:t>
            </a:r>
            <a:r>
              <a:rPr lang="en-US" dirty="0" smtClean="0"/>
              <a:t>The ability a system has to </a:t>
            </a:r>
            <a:r>
              <a:rPr lang="en-US" u="sng" dirty="0" smtClean="0"/>
              <a:t>prevent failure</a:t>
            </a:r>
            <a:r>
              <a:rPr lang="en-US" dirty="0" smtClean="0"/>
              <a:t> and to </a:t>
            </a:r>
            <a:r>
              <a:rPr lang="en-US" u="sng" dirty="0" smtClean="0"/>
              <a:t>achieve</a:t>
            </a:r>
            <a:r>
              <a:rPr lang="en-US" dirty="0" smtClean="0"/>
              <a:t> its design </a:t>
            </a:r>
            <a:r>
              <a:rPr lang="en-US" u="sng" dirty="0" smtClean="0"/>
              <a:t>objectives</a:t>
            </a:r>
            <a:r>
              <a:rPr lang="en-US" dirty="0" smtClean="0"/>
              <a:t> in spite of failure, to </a:t>
            </a:r>
            <a:r>
              <a:rPr lang="en-US" u="sng" dirty="0" smtClean="0"/>
              <a:t>resist</a:t>
            </a:r>
            <a:r>
              <a:rPr lang="en-US" dirty="0" smtClean="0"/>
              <a:t> or withstand anticipated </a:t>
            </a:r>
            <a:r>
              <a:rPr lang="en-US" u="sng" dirty="0" smtClean="0"/>
              <a:t>attacks</a:t>
            </a:r>
            <a:r>
              <a:rPr lang="en-US" dirty="0" smtClean="0"/>
              <a:t> and to </a:t>
            </a:r>
            <a:r>
              <a:rPr lang="en-US" u="sng" dirty="0" smtClean="0"/>
              <a:t>recover rapidly</a:t>
            </a:r>
            <a:r>
              <a:rPr lang="en-US" dirty="0" smtClean="0"/>
              <a:t>, with minimum damage, from  attacks that cannot be resisted or withstood</a:t>
            </a:r>
            <a:r>
              <a:rPr lang="es-ES" dirty="0" smtClean="0"/>
              <a:t>.</a:t>
            </a:r>
          </a:p>
          <a:p>
            <a:pPr algn="just">
              <a:buNone/>
            </a:pPr>
            <a:endParaRPr lang="en-US" dirty="0" smtClean="0"/>
          </a:p>
          <a:p>
            <a:pPr algn="just">
              <a:buNone/>
            </a:pPr>
            <a:endParaRPr lang="es-ES" dirty="0" smtClean="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7</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Fundamental Concepts</a:t>
            </a:r>
            <a:endParaRPr lang="es-ES" dirty="0"/>
          </a:p>
        </p:txBody>
      </p:sp>
      <p:sp>
        <p:nvSpPr>
          <p:cNvPr id="3" name="2 Marcador de contenido"/>
          <p:cNvSpPr>
            <a:spLocks noGrp="1"/>
          </p:cNvSpPr>
          <p:nvPr>
            <p:ph idx="1"/>
          </p:nvPr>
        </p:nvSpPr>
        <p:spPr/>
        <p:txBody>
          <a:bodyPr/>
          <a:lstStyle/>
          <a:p>
            <a:pPr algn="just"/>
            <a:r>
              <a:rPr lang="en-US" b="1" dirty="0" smtClean="0"/>
              <a:t>Security Policy</a:t>
            </a:r>
            <a:r>
              <a:rPr lang="en-US" dirty="0" smtClean="0"/>
              <a:t>: Set of guidelines that indicate what and how resources should be protected.</a:t>
            </a:r>
          </a:p>
          <a:p>
            <a:pPr algn="just">
              <a:buNone/>
            </a:pPr>
            <a:endParaRPr lang="en-US" dirty="0" smtClean="0"/>
          </a:p>
          <a:p>
            <a:pPr algn="just"/>
            <a:r>
              <a:rPr lang="en-US" b="1" dirty="0" smtClean="0"/>
              <a:t>Security Mechanism</a:t>
            </a:r>
            <a:r>
              <a:rPr lang="en-US" dirty="0" smtClean="0"/>
              <a:t>: A process (or a device incorporating such a process) that is designed to detect, prevent or recover from a security attack.</a:t>
            </a:r>
          </a:p>
          <a:p>
            <a:endParaRPr lang="es-ES" dirty="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8</a:t>
            </a:fld>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Fundamental Concepts</a:t>
            </a:r>
            <a:endParaRPr lang="es-ES" dirty="0"/>
          </a:p>
        </p:txBody>
      </p:sp>
      <p:sp>
        <p:nvSpPr>
          <p:cNvPr id="3" name="2 Marcador de contenido"/>
          <p:cNvSpPr>
            <a:spLocks noGrp="1"/>
          </p:cNvSpPr>
          <p:nvPr>
            <p:ph idx="1"/>
          </p:nvPr>
        </p:nvSpPr>
        <p:spPr/>
        <p:txBody>
          <a:bodyPr>
            <a:normAutofit fontScale="92500" lnSpcReduction="10000"/>
          </a:bodyPr>
          <a:lstStyle/>
          <a:p>
            <a:pPr marL="514350" indent="-514350" algn="just"/>
            <a:r>
              <a:rPr lang="en-US" b="1" dirty="0" smtClean="0"/>
              <a:t>Vulnerability</a:t>
            </a:r>
            <a:r>
              <a:rPr lang="en-US" dirty="0" smtClean="0"/>
              <a:t>:  A flaw or weakness that could be exploited to violate the system’s security policy.  </a:t>
            </a:r>
          </a:p>
          <a:p>
            <a:pPr marL="514350" indent="-514350"/>
            <a:endParaRPr lang="en-US" dirty="0" smtClean="0"/>
          </a:p>
          <a:p>
            <a:pPr marL="514350" indent="-514350" algn="just"/>
            <a:r>
              <a:rPr lang="en-US" b="1" dirty="0" smtClean="0"/>
              <a:t>Threat</a:t>
            </a:r>
            <a:r>
              <a:rPr lang="en-US" dirty="0" smtClean="0"/>
              <a:t>: Threat is a possible danger that might exploit a vulnerability.</a:t>
            </a:r>
          </a:p>
          <a:p>
            <a:pPr marL="880110" lvl="1" indent="-514350" algn="just"/>
            <a:r>
              <a:rPr lang="en-US" b="1" dirty="0" smtClean="0"/>
              <a:t>STRIDE </a:t>
            </a:r>
            <a:r>
              <a:rPr lang="en-US" dirty="0" smtClean="0"/>
              <a:t>(Proposed by Microsoft): Spoofing, Tampering, Repudiation, Information disclosure, Denial of Service, Elevation of privilege.</a:t>
            </a:r>
            <a:endParaRPr lang="es-ES" dirty="0" smtClean="0"/>
          </a:p>
          <a:p>
            <a:pPr marL="514350" indent="-514350"/>
            <a:endParaRPr lang="en-US" dirty="0" smtClean="0"/>
          </a:p>
          <a:p>
            <a:pPr marL="514350" indent="-514350" algn="just"/>
            <a:r>
              <a:rPr lang="en-US" b="1" dirty="0" smtClean="0"/>
              <a:t>Attack</a:t>
            </a:r>
            <a:r>
              <a:rPr lang="en-US" dirty="0" smtClean="0"/>
              <a:t>: An assault on system security or attempt to evade security services and violate the security policy of a system</a:t>
            </a:r>
            <a:r>
              <a:rPr lang="es-ES" dirty="0" smtClean="0"/>
              <a:t>.</a:t>
            </a:r>
          </a:p>
          <a:p>
            <a:pPr marL="514350" indent="-514350" algn="just">
              <a:buNone/>
            </a:pPr>
            <a:endParaRPr lang="es-ES" dirty="0" smtClean="0"/>
          </a:p>
          <a:p>
            <a:pPr algn="just">
              <a:buNone/>
            </a:pPr>
            <a:endParaRPr lang="es-ES" dirty="0" smtClean="0"/>
          </a:p>
          <a:p>
            <a:endParaRPr lang="en-US" dirty="0" smtClean="0"/>
          </a:p>
        </p:txBody>
      </p:sp>
      <p:sp>
        <p:nvSpPr>
          <p:cNvPr id="4" name="3 Marcador de número de diapositiva"/>
          <p:cNvSpPr>
            <a:spLocks noGrp="1"/>
          </p:cNvSpPr>
          <p:nvPr>
            <p:ph type="sldNum" sz="quarter" idx="12"/>
          </p:nvPr>
        </p:nvSpPr>
        <p:spPr/>
        <p:txBody>
          <a:bodyPr/>
          <a:lstStyle/>
          <a:p>
            <a:fld id="{68C87640-186E-4005-BF4E-519F58D740C4}" type="slidenum">
              <a:rPr lang="es-ES" smtClean="0"/>
              <a:pPr/>
              <a:t>9</a:t>
            </a:fld>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36620</TotalTime>
  <Words>2935</Words>
  <Application>Microsoft Office PowerPoint</Application>
  <PresentationFormat>On-screen Show (4:3)</PresentationFormat>
  <Paragraphs>421</Paragraphs>
  <Slides>60</Slides>
  <Notes>10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Flujo</vt:lpstr>
      <vt:lpstr> Enhancing Software Security.  Integrating the best practices to  the System Lifecycle.</vt:lpstr>
      <vt:lpstr>Objectives:</vt:lpstr>
      <vt:lpstr>Introduction</vt:lpstr>
      <vt:lpstr>Who is responsible for security?</vt:lpstr>
      <vt:lpstr>Software Security Difficulties</vt:lpstr>
      <vt:lpstr>Problem: Different Taxonomies and Lists  </vt:lpstr>
      <vt:lpstr>Fundamental Concepts</vt:lpstr>
      <vt:lpstr>Fundamental Concepts</vt:lpstr>
      <vt:lpstr>Fundamental Concepts</vt:lpstr>
      <vt:lpstr>Security Services VS  STRIDE</vt:lpstr>
      <vt:lpstr>Why is software vulnerable?</vt:lpstr>
      <vt:lpstr>What software is vulnerable? Not Mine!!</vt:lpstr>
      <vt:lpstr> Is all code ours? </vt:lpstr>
      <vt:lpstr>Proposed Questionnaire for Software Security Enhancement in the Software Life-Cycle</vt:lpstr>
      <vt:lpstr>Proposed Questionnaire for Software Security Enhancement in the Software Life-Cycle</vt:lpstr>
      <vt:lpstr>1. What is needed?</vt:lpstr>
      <vt:lpstr>2. Who are the stakeholders?</vt:lpstr>
      <vt:lpstr>3. How can the stakeholders be affected? What needs protection?</vt:lpstr>
      <vt:lpstr>4. From whom should I protect? Attackers</vt:lpstr>
      <vt:lpstr> Attackers</vt:lpstr>
      <vt:lpstr>5. What do I have to be protected against? What are my threats?</vt:lpstr>
      <vt:lpstr>a) The Trinity of Trouble</vt:lpstr>
      <vt:lpstr>b) Design Vulnerabilities</vt:lpstr>
      <vt:lpstr> c)   Top Vulnerabilities</vt:lpstr>
      <vt:lpstr>Buffer Overflows, long live the king?</vt:lpstr>
      <vt:lpstr>Buffer Overflow Example</vt:lpstr>
      <vt:lpstr>Cross-Site Scripting (XSS), buffer who?</vt:lpstr>
      <vt:lpstr>Cross-Site Scripting Stealing the cookie &amp; App Attack </vt:lpstr>
      <vt:lpstr>SQL Injection</vt:lpstr>
      <vt:lpstr>SQL Injection</vt:lpstr>
      <vt:lpstr>Race Conditions</vt:lpstr>
      <vt:lpstr>Race Conditions</vt:lpstr>
      <vt:lpstr>d) Deployment Vulnerabilities</vt:lpstr>
      <vt:lpstr>RECAP</vt:lpstr>
      <vt:lpstr>6. How will I get protection from the threats at the different stages of the project life?</vt:lpstr>
      <vt:lpstr>SECURITY IN THE SOFTWARE DEVELOPMENT PROCESS</vt:lpstr>
      <vt:lpstr>Misuse and Abuse cases</vt:lpstr>
      <vt:lpstr>Reducing Attack Surface Closing doors and windows</vt:lpstr>
      <vt:lpstr>Shades of Analysis</vt:lpstr>
      <vt:lpstr>Other Practices and Recommendations</vt:lpstr>
      <vt:lpstr>Tools</vt:lpstr>
      <vt:lpstr>RECAP</vt:lpstr>
      <vt:lpstr>7. How much security is needed?</vt:lpstr>
      <vt:lpstr>It is all about Maximizing ROI!!!!  But how?</vt:lpstr>
      <vt:lpstr> With Metrics!!!</vt:lpstr>
      <vt:lpstr> Metrics At Inception AII</vt:lpstr>
      <vt:lpstr>Legislation and Compliance</vt:lpstr>
      <vt:lpstr>8.Is the development Secure?   9.Is the final product secure enough to release?</vt:lpstr>
      <vt:lpstr> Metrics At Development and Final  testing </vt:lpstr>
      <vt:lpstr>10. Was the configuration secure?</vt:lpstr>
      <vt:lpstr>11. Are there Incidents in the Operation?, Can I do something about it? Metrics - Uptime</vt:lpstr>
      <vt:lpstr>11. Are there Incidents in the Operation?, Can I do something about it? Metrics - Recovery</vt:lpstr>
      <vt:lpstr>12 How did I do after all? 13 What can we do better next time? Metrics -Scorecards </vt:lpstr>
      <vt:lpstr>Metrics Scorecards - Financial</vt:lpstr>
      <vt:lpstr>Metrics Scorecards - Customer</vt:lpstr>
      <vt:lpstr>Metrics Scorecards - Internal Process</vt:lpstr>
      <vt:lpstr>Metrics Scorecards - Learning and Growth</vt:lpstr>
      <vt:lpstr>Proposed Questionnaire for Software Security Enhancement in the Software Life-Cycle</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ARMANDO</dc:creator>
  <cp:lastModifiedBy>De Anda Gonzalez, Armando</cp:lastModifiedBy>
  <cp:revision>225</cp:revision>
  <dcterms:created xsi:type="dcterms:W3CDTF">2007-11-21T19:53:03Z</dcterms:created>
  <dcterms:modified xsi:type="dcterms:W3CDTF">2011-06-23T20:07:22Z</dcterms:modified>
</cp:coreProperties>
</file>